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113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252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presProps" Target="presProps.xml"  /><Relationship Id="rId54" Type="http://schemas.openxmlformats.org/officeDocument/2006/relationships/viewProps" Target="viewProps.xml"  /><Relationship Id="rId55" Type="http://schemas.openxmlformats.org/officeDocument/2006/relationships/theme" Target="theme/theme1.xml"  /><Relationship Id="rId56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988-03B4-4052-9F17-A5EF05F7883E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10650" y="6356350"/>
            <a:ext cx="2743200" cy="365125"/>
          </a:xfrm>
        </p:spPr>
        <p:txBody>
          <a:bodyPr/>
          <a:lstStyle/>
          <a:p>
            <a:fld id="{E50C8418-4D2E-413C-92F3-725898A01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01874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0A988-03B4-4052-9F17-A5EF05F7883E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8418-4D2E-413C-92F3-725898A01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9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C9CE0A2-9B36-0595-A09A-DF4F428CD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18"/>
          <a:stretch/>
        </p:blipFill>
        <p:spPr>
          <a:xfrm>
            <a:off x="382519" y="315984"/>
            <a:ext cx="3998091" cy="3165522"/>
          </a:xfrm>
          <a:prstGeom prst="ellipse">
            <a:avLst/>
          </a:prstGeom>
          <a:ln w="63500" cap="rnd">
            <a:solidFill>
              <a:srgbClr val="9E896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922A1F-B5D3-FFE7-D2C6-ADB32E98A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" r="-1078"/>
          <a:stretch/>
        </p:blipFill>
        <p:spPr>
          <a:xfrm>
            <a:off x="8387909" y="3091059"/>
            <a:ext cx="3689307" cy="3689307"/>
          </a:xfrm>
          <a:prstGeom prst="ellipse">
            <a:avLst/>
          </a:prstGeom>
          <a:solidFill>
            <a:schemeClr val="accent2"/>
          </a:solidFill>
          <a:ln w="63500" cap="rnd">
            <a:solidFill>
              <a:srgbClr val="9E896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6" name="직선 연결선 15"/>
          <p:cNvCxnSpPr/>
          <p:nvPr/>
        </p:nvCxnSpPr>
        <p:spPr>
          <a:xfrm>
            <a:off x="4276725" y="5595937"/>
            <a:ext cx="3638550" cy="0"/>
          </a:xfrm>
          <a:prstGeom prst="line">
            <a:avLst/>
          </a:prstGeom>
          <a:ln w="76200" cap="rnd">
            <a:solidFill>
              <a:srgbClr val="B4A48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5398476" y="2396186"/>
            <a:ext cx="1395047" cy="1129488"/>
            <a:chOff x="3477358" y="3739317"/>
            <a:chExt cx="2206018" cy="1786085"/>
          </a:xfrm>
        </p:grpSpPr>
        <p:sp>
          <p:nvSpPr>
            <p:cNvPr id="2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59513" y="3904839"/>
            <a:ext cx="4501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강아지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120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종 분류하기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카페24 아네모네에어" pitchFamily="2" charset="-127"/>
                <a:ea typeface="카페24 아네모네에어" pitchFamily="2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카페24 아네모네에어" pitchFamily="2" charset="-127"/>
                <a:ea typeface="카페24 아네모네에어" pitchFamily="2" charset="-127"/>
              </a:rPr>
              <a:t>조 박동심 김지수 김영광 </a:t>
            </a:r>
            <a:r>
              <a:rPr lang="ko-KR" altLang="en-US" sz="1400" dirty="0" err="1">
                <a:solidFill>
                  <a:schemeClr val="bg1"/>
                </a:solidFill>
                <a:latin typeface="카페24 아네모네에어" pitchFamily="2" charset="-127"/>
                <a:ea typeface="카페24 아네모네에어" pitchFamily="2" charset="-127"/>
              </a:rPr>
              <a:t>최범수</a:t>
            </a:r>
            <a:endParaRPr lang="ko-KR" altLang="en-US" sz="1400" dirty="0">
              <a:solidFill>
                <a:schemeClr val="bg1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9104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109"/>
          <p:cNvSpPr txBox="1"/>
          <p:nvPr/>
        </p:nvSpPr>
        <p:spPr>
          <a:xfrm>
            <a:off x="949976" y="419521"/>
            <a:ext cx="5146024" cy="5882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전처리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DogDataset</a:t>
            </a:r>
            <a:endPara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<a:solidFill>
                <a:srgbClr val="494641"/>
              </a:solidFill>
              <a:latin typeface="카페24 아네모네"/>
              <a:ea typeface="카페24 아네모네"/>
              <a:cs typeface="맑은 고딕"/>
            </a:endParaRPr>
          </a:p>
        </p:txBody>
      </p:sp>
      <p:sp>
        <p:nvSpPr>
          <p:cNvPr id="53" name="자유형 39"/>
          <p:cNvSpPr/>
          <p:nvPr/>
        </p:nvSpPr>
        <p:spPr>
          <a:xfrm>
            <a:off x="5782237" y="483525"/>
            <a:ext cx="576068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2" name="TextBox 96"/>
          <p:cNvSpPr txBox="1"/>
          <p:nvPr/>
        </p:nvSpPr>
        <p:spPr>
          <a:xfrm>
            <a:off x="7483360" y="2688873"/>
            <a:ext cx="4291414" cy="88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cropped_img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강아지 중심 이미지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좌표값 활용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63" name="오른쪽 대괄호 99"/>
          <p:cNvSpPr/>
          <p:nvPr/>
        </p:nvSpPr>
        <p:spPr>
          <a:xfrm flipH="1">
            <a:off x="7399839" y="1792966"/>
            <a:ext cx="189037" cy="729188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18171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4" name="오른쪽 대괄호 100"/>
          <p:cNvSpPr/>
          <p:nvPr/>
        </p:nvSpPr>
        <p:spPr>
          <a:xfrm>
            <a:off x="11668597" y="1792966"/>
            <a:ext cx="203135" cy="741094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18171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9" name="TextBox 96"/>
          <p:cNvSpPr txBox="1"/>
          <p:nvPr/>
        </p:nvSpPr>
        <p:spPr>
          <a:xfrm>
            <a:off x="7470990" y="1725116"/>
            <a:ext cx="4291414" cy="87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label : 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개 품종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label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인코딩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(0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~119)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73" name="TextBox 96"/>
          <p:cNvSpPr txBox="1"/>
          <p:nvPr/>
        </p:nvSpPr>
        <p:spPr>
          <a:xfrm>
            <a:off x="7384400" y="3589914"/>
            <a:ext cx="4514074" cy="875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rectangle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annotation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속 강아지 좌표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grpSp>
        <p:nvGrpSpPr>
          <p:cNvPr id="65" name=""/>
          <p:cNvGrpSpPr/>
          <p:nvPr/>
        </p:nvGrpSpPr>
        <p:grpSpPr>
          <a:xfrm rot="0">
            <a:off x="7401968" y="2757371"/>
            <a:ext cx="4488812" cy="741094"/>
            <a:chOff x="920368" y="5448603"/>
            <a:chExt cx="2052409" cy="763655"/>
          </a:xfrm>
        </p:grpSpPr>
        <p:sp>
          <p:nvSpPr>
            <p:cNvPr id="67" name="오른쪽 대괄호 99"/>
            <p:cNvSpPr/>
            <p:nvPr/>
          </p:nvSpPr>
          <p:spPr>
            <a:xfrm flipH="1">
              <a:off x="920368" y="5448603"/>
              <a:ext cx="86433" cy="751387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" name="오른쪽 대괄호 100"/>
            <p:cNvSpPr/>
            <p:nvPr/>
          </p:nvSpPr>
          <p:spPr>
            <a:xfrm>
              <a:off x="2879898" y="5448603"/>
              <a:ext cx="92879" cy="76365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0" name=""/>
          <p:cNvGrpSpPr/>
          <p:nvPr/>
        </p:nvGrpSpPr>
        <p:grpSpPr>
          <a:xfrm rot="0">
            <a:off x="7401968" y="3676650"/>
            <a:ext cx="4488812" cy="741094"/>
            <a:chOff x="920368" y="5448603"/>
            <a:chExt cx="2052409" cy="763655"/>
          </a:xfrm>
        </p:grpSpPr>
        <p:sp>
          <p:nvSpPr>
            <p:cNvPr id="71" name="오른쪽 대괄호 99"/>
            <p:cNvSpPr/>
            <p:nvPr/>
          </p:nvSpPr>
          <p:spPr>
            <a:xfrm flipH="1">
              <a:off x="920368" y="5448603"/>
              <a:ext cx="86433" cy="751387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2" name="오른쪽 대괄호 100"/>
            <p:cNvSpPr/>
            <p:nvPr/>
          </p:nvSpPr>
          <p:spPr>
            <a:xfrm>
              <a:off x="2879898" y="5448603"/>
              <a:ext cx="92879" cy="76365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pic>
        <p:nvPicPr>
          <p:cNvPr id="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1364" y="1138382"/>
            <a:ext cx="5156870" cy="5385626"/>
          </a:xfrm>
          <a:prstGeom prst="rect">
            <a:avLst/>
          </a:prstGeom>
        </p:spPr>
      </p:pic>
      <p:sp>
        <p:nvSpPr>
          <p:cNvPr id="79" name="TextBox 96"/>
          <p:cNvSpPr txBox="1"/>
          <p:nvPr/>
        </p:nvSpPr>
        <p:spPr>
          <a:xfrm>
            <a:off x="7384400" y="1135183"/>
            <a:ext cx="3932680" cy="558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e7452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1e7452"/>
                </a:solidFill>
                <a:latin typeface="나눔스퀘어_ac ExtraBold"/>
                <a:ea typeface="나눔스퀘어_ac ExtraBold"/>
              </a:rPr>
              <a:t># __getitem__ :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1e7452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80" name="TextBox 96"/>
          <p:cNvSpPr txBox="1"/>
          <p:nvPr/>
        </p:nvSpPr>
        <p:spPr>
          <a:xfrm>
            <a:off x="7384400" y="4662401"/>
            <a:ext cx="3932680" cy="564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e7452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1e7452"/>
                </a:solidFill>
                <a:latin typeface="나눔스퀘어_ac ExtraBold"/>
                <a:ea typeface="나눔스퀘어_ac ExtraBold"/>
              </a:rPr>
              <a:t># __getRectengle__ :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1e7452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81" name="오른쪽 대괄호 99"/>
          <p:cNvSpPr/>
          <p:nvPr/>
        </p:nvSpPr>
        <p:spPr>
          <a:xfrm flipH="1">
            <a:off x="7399839" y="5491635"/>
            <a:ext cx="189037" cy="729188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18171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오른쪽 대괄호 100"/>
          <p:cNvSpPr/>
          <p:nvPr/>
        </p:nvSpPr>
        <p:spPr>
          <a:xfrm>
            <a:off x="11668597" y="5491635"/>
            <a:ext cx="203135" cy="741094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18171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3" name="TextBox 96"/>
          <p:cNvSpPr txBox="1"/>
          <p:nvPr/>
        </p:nvSpPr>
        <p:spPr>
          <a:xfrm>
            <a:off x="7384398" y="5423785"/>
            <a:ext cx="4526448" cy="879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getitem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호출 → self.rectangle_img </a:t>
            </a:r>
            <a:b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</a:b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이미지 저장한 후 반환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2"/>
          <p:cNvGrpSpPr/>
          <p:nvPr/>
        </p:nvGrpSpPr>
        <p:grpSpPr>
          <a:xfrm rot="0">
            <a:off x="778883" y="1028736"/>
            <a:ext cx="10683712" cy="5598721"/>
            <a:chOff x="1978786" y="1398851"/>
            <a:chExt cx="8234427" cy="4064825"/>
          </a:xfrm>
          <a:solidFill>
            <a:srgbClr val="262626">
              <a:alpha val="100000"/>
            </a:srgbClr>
          </a:solidFill>
        </p:grpSpPr>
        <p:sp>
          <p:nvSpPr>
            <p:cNvPr id="92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3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wrap="square" anchor="ctr"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52" name="TextBox 109"/>
          <p:cNvSpPr txBox="1"/>
          <p:nvPr/>
        </p:nvSpPr>
        <p:spPr>
          <a:xfrm>
            <a:off x="949976" y="419522"/>
            <a:ext cx="5418167" cy="5882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전처리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- transform</a:t>
            </a:r>
            <a:endPara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<a:solidFill>
                <a:srgbClr val="494641"/>
              </a:solidFill>
              <a:latin typeface="카페24 아네모네"/>
              <a:ea typeface="카페24 아네모네"/>
              <a:cs typeface="맑은 고딕"/>
            </a:endParaRPr>
          </a:p>
        </p:txBody>
      </p:sp>
      <p:sp>
        <p:nvSpPr>
          <p:cNvPr id="53" name="자유형 39"/>
          <p:cNvSpPr/>
          <p:nvPr/>
        </p:nvSpPr>
        <p:spPr>
          <a:xfrm>
            <a:off x="5457825" y="47115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2380" y="1433656"/>
            <a:ext cx="6546850" cy="527050"/>
          </a:xfrm>
          <a:prstGeom prst="rect">
            <a:avLst/>
          </a:prstGeom>
        </p:spPr>
      </p:pic>
      <p:sp>
        <p:nvSpPr>
          <p:cNvPr id="69" name="TextBox 32"/>
          <p:cNvSpPr txBox="1"/>
          <p:nvPr/>
        </p:nvSpPr>
        <p:spPr>
          <a:xfrm>
            <a:off x="1203410" y="2074257"/>
            <a:ext cx="7267858" cy="6424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1) transform 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전 데이터 시각화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-150" normalizeH="0" baseline="0" mc:Ignorable="hp" hp:hslEmbossed="0">
              <a:solidFill>
                <a:srgbClr val="bfb198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4234" y="2860674"/>
            <a:ext cx="7363529" cy="3440792"/>
          </a:xfrm>
          <a:prstGeom prst="rect">
            <a:avLst/>
          </a:prstGeom>
        </p:spPr>
      </p:pic>
      <p:grpSp>
        <p:nvGrpSpPr>
          <p:cNvPr id="71" name="그룹 42"/>
          <p:cNvGrpSpPr/>
          <p:nvPr/>
        </p:nvGrpSpPr>
        <p:grpSpPr>
          <a:xfrm rot="0">
            <a:off x="10700350" y="797334"/>
            <a:ext cx="277661" cy="284357"/>
            <a:chOff x="7838808" y="2409264"/>
            <a:chExt cx="1390918" cy="1424461"/>
          </a:xfrm>
        </p:grpSpPr>
        <p:sp>
          <p:nvSpPr>
            <p:cNvPr id="72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3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4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5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6" name="그룹 43"/>
          <p:cNvGrpSpPr/>
          <p:nvPr/>
        </p:nvGrpSpPr>
        <p:grpSpPr>
          <a:xfrm rot="0">
            <a:off x="9290402" y="797334"/>
            <a:ext cx="277661" cy="284357"/>
            <a:chOff x="7838808" y="2409264"/>
            <a:chExt cx="1390918" cy="1424461"/>
          </a:xfrm>
        </p:grpSpPr>
        <p:sp>
          <p:nvSpPr>
            <p:cNvPr id="77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8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9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0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81" name="그룹 22"/>
          <p:cNvGrpSpPr/>
          <p:nvPr/>
        </p:nvGrpSpPr>
        <p:grpSpPr>
          <a:xfrm rot="0">
            <a:off x="9457618" y="232590"/>
            <a:ext cx="1395047" cy="1129488"/>
            <a:chOff x="3477358" y="3739317"/>
            <a:chExt cx="2206018" cy="1786085"/>
          </a:xfrm>
        </p:grpSpPr>
        <p:sp>
          <p:nvSpPr>
            <p:cNvPr id="82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4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5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6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7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8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9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0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778883" y="1028736"/>
            <a:ext cx="10683712" cy="5598721"/>
            <a:chOff x="1978786" y="1398851"/>
            <a:chExt cx="8234427" cy="4064825"/>
          </a:xfrm>
          <a:solidFill>
            <a:srgbClr val="262626"/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2" name="TextBox 109"/>
          <p:cNvSpPr txBox="1"/>
          <p:nvPr/>
        </p:nvSpPr>
        <p:spPr>
          <a:xfrm>
            <a:off x="949976" y="419522"/>
            <a:ext cx="5418167" cy="5882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전처리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- transform</a:t>
            </a:r>
            <a:endPara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<a:solidFill>
                <a:srgbClr val="494641"/>
              </a:solidFill>
              <a:latin typeface="카페24 아네모네"/>
              <a:ea typeface="카페24 아네모네"/>
              <a:cs typeface="맑은 고딕"/>
            </a:endParaRPr>
          </a:p>
        </p:txBody>
      </p:sp>
      <p:sp>
        <p:nvSpPr>
          <p:cNvPr id="53" name="자유형 39"/>
          <p:cNvSpPr/>
          <p:nvPr/>
        </p:nvSpPr>
        <p:spPr>
          <a:xfrm>
            <a:off x="5457825" y="47115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2380" y="1433656"/>
            <a:ext cx="6546850" cy="527050"/>
          </a:xfrm>
          <a:prstGeom prst="rect">
            <a:avLst/>
          </a:prstGeom>
        </p:spPr>
      </p:pic>
      <p:sp>
        <p:nvSpPr>
          <p:cNvPr id="69" name="TextBox 32"/>
          <p:cNvSpPr txBox="1"/>
          <p:nvPr/>
        </p:nvSpPr>
        <p:spPr>
          <a:xfrm>
            <a:off x="1203410" y="2074257"/>
            <a:ext cx="7267858" cy="6424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2) transform 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후 데이터 시각화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-150" normalizeH="0" baseline="0" mc:Ignorable="hp" hp:hslEmbossed="0">
              <a:solidFill>
                <a:srgbClr val="bfb198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38463" y="2713388"/>
            <a:ext cx="7002411" cy="3758787"/>
          </a:xfrm>
          <a:prstGeom prst="rect">
            <a:avLst/>
          </a:prstGeom>
        </p:spPr>
      </p:pic>
      <p:grpSp>
        <p:nvGrpSpPr>
          <p:cNvPr id="72" name="그룹 42"/>
          <p:cNvGrpSpPr/>
          <p:nvPr/>
        </p:nvGrpSpPr>
        <p:grpSpPr>
          <a:xfrm rot="0">
            <a:off x="10700350" y="797334"/>
            <a:ext cx="277661" cy="284357"/>
            <a:chOff x="7838808" y="2409264"/>
            <a:chExt cx="1390918" cy="1424461"/>
          </a:xfrm>
        </p:grpSpPr>
        <p:sp>
          <p:nvSpPr>
            <p:cNvPr id="73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4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5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6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7" name="그룹 43"/>
          <p:cNvGrpSpPr/>
          <p:nvPr/>
        </p:nvGrpSpPr>
        <p:grpSpPr>
          <a:xfrm rot="0">
            <a:off x="9290402" y="797334"/>
            <a:ext cx="277661" cy="284357"/>
            <a:chOff x="7838808" y="2409264"/>
            <a:chExt cx="1390918" cy="1424461"/>
          </a:xfrm>
        </p:grpSpPr>
        <p:sp>
          <p:nvSpPr>
            <p:cNvPr id="78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9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0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1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82" name="그룹 22"/>
          <p:cNvGrpSpPr/>
          <p:nvPr/>
        </p:nvGrpSpPr>
        <p:grpSpPr>
          <a:xfrm rot="0">
            <a:off x="9457618" y="232590"/>
            <a:ext cx="1395047" cy="1129488"/>
            <a:chOff x="3477358" y="3739317"/>
            <a:chExt cx="2206018" cy="1786085"/>
          </a:xfrm>
        </p:grpSpPr>
        <p:sp>
          <p:nvSpPr>
            <p:cNvPr id="83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4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5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6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7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8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9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0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1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자유형 139"/>
          <p:cNvSpPr/>
          <p:nvPr/>
        </p:nvSpPr>
        <p:spPr>
          <a:xfrm>
            <a:off x="3293025" y="1012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8" name=""/>
          <p:cNvGrpSpPr/>
          <p:nvPr/>
        </p:nvGrpSpPr>
        <p:grpSpPr>
          <a:xfrm rot="0">
            <a:off x="2041837" y="1618957"/>
            <a:ext cx="2154659" cy="2155466"/>
            <a:chOff x="1699927" y="2548648"/>
            <a:chExt cx="2640723" cy="2823453"/>
          </a:xfrm>
        </p:grpSpPr>
        <p:grpSp>
          <p:nvGrpSpPr>
            <p:cNvPr id="13" name="그룹 12"/>
            <p:cNvGrpSpPr/>
            <p:nvPr/>
          </p:nvGrpSpPr>
          <p:grpSpPr>
            <a:xfrm rot="0">
              <a:off x="1708304" y="2739755"/>
              <a:ext cx="2632346" cy="2632346"/>
              <a:chOff x="1708305" y="2739755"/>
              <a:chExt cx="2632346" cy="2632346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5" name="자유형 144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 rot="0">
              <a:off x="1733703" y="2548648"/>
              <a:ext cx="911627" cy="802037"/>
              <a:chOff x="1686742" y="2431909"/>
              <a:chExt cx="1106663" cy="973627"/>
            </a:xfrm>
          </p:grpSpPr>
          <p:grpSp>
            <p:nvGrpSpPr>
              <p:cNvPr id="54" name="그룹 53"/>
              <p:cNvGrpSpPr/>
              <p:nvPr/>
            </p:nvGrpSpPr>
            <p:grpSpPr>
              <a:xfrm rot="900000">
                <a:off x="2600590" y="2691074"/>
                <a:ext cx="192815" cy="197465"/>
                <a:chOff x="7838808" y="2409264"/>
                <a:chExt cx="1390918" cy="1424461"/>
              </a:xfrm>
            </p:grpSpPr>
            <p:sp>
              <p:nvSpPr>
                <p:cNvPr id="70" name="모서리가 둥근 직사각형 6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73" name="자유형 7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 rot="17100000">
                <a:off x="1831123" y="3210396"/>
                <a:ext cx="192815" cy="197464"/>
                <a:chOff x="7838808" y="2409264"/>
                <a:chExt cx="1390918" cy="1424461"/>
              </a:xfrm>
            </p:grpSpPr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8" name="모서리가 둥근 직사각형 67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9" name="자유형 68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 rot="19800000">
                <a:off x="1686742" y="2431909"/>
                <a:ext cx="973789" cy="788420"/>
                <a:chOff x="3477358" y="3739317"/>
                <a:chExt cx="2206018" cy="1786085"/>
              </a:xfrm>
            </p:grpSpPr>
            <p:sp>
              <p:nvSpPr>
                <p:cNvPr id="57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58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59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0" name="자유형 59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1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2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3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41" name="TextBox 140"/>
            <p:cNvSpPr txBox="1"/>
            <p:nvPr/>
          </p:nvSpPr>
          <p:spPr>
            <a:xfrm>
              <a:off x="1699927" y="3815359"/>
              <a:ext cx="2632345" cy="5902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/>
                  <a:ea typeface="Noto Sans CJK KR Bold"/>
                </a:rPr>
                <a:t>Horizontal Flip</a:t>
              </a:r>
              <a:endPara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endParaRPr>
            </a:p>
          </p:txBody>
        </p:sp>
      </p:grpSp>
      <p:grpSp>
        <p:nvGrpSpPr>
          <p:cNvPr id="175" name=""/>
          <p:cNvGrpSpPr/>
          <p:nvPr/>
        </p:nvGrpSpPr>
        <p:grpSpPr>
          <a:xfrm rot="0">
            <a:off x="8047846" y="1618957"/>
            <a:ext cx="2147824" cy="2155466"/>
            <a:chOff x="1708305" y="2548647"/>
            <a:chExt cx="2632346" cy="2823453"/>
          </a:xfrm>
        </p:grpSpPr>
        <p:grpSp>
          <p:nvGrpSpPr>
            <p:cNvPr id="176" name="그룹 12"/>
            <p:cNvGrpSpPr/>
            <p:nvPr/>
          </p:nvGrpSpPr>
          <p:grpSpPr>
            <a:xfrm rot="0">
              <a:off x="1708305" y="2739754"/>
              <a:ext cx="2632346" cy="2632346"/>
              <a:chOff x="1708305" y="2739755"/>
              <a:chExt cx="2632346" cy="2632346"/>
            </a:xfrm>
          </p:grpSpPr>
          <p:sp>
            <p:nvSpPr>
              <p:cNvPr id="177" name="타원 5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8" name="자유형 144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79" name="그룹 10"/>
            <p:cNvGrpSpPr/>
            <p:nvPr/>
          </p:nvGrpSpPr>
          <p:grpSpPr>
            <a:xfrm rot="0">
              <a:off x="1733704" y="2548647"/>
              <a:ext cx="911627" cy="802037"/>
              <a:chOff x="1686745" y="2431909"/>
              <a:chExt cx="1106663" cy="973627"/>
            </a:xfrm>
          </p:grpSpPr>
          <p:grpSp>
            <p:nvGrpSpPr>
              <p:cNvPr id="180" name="그룹 53"/>
              <p:cNvGrpSpPr/>
              <p:nvPr/>
            </p:nvGrpSpPr>
            <p:grpSpPr>
              <a:xfrm rot="900000">
                <a:off x="2600593" y="2691075"/>
                <a:ext cx="192815" cy="197465"/>
                <a:chOff x="7838808" y="2409264"/>
                <a:chExt cx="1390918" cy="1424461"/>
              </a:xfrm>
            </p:grpSpPr>
            <p:sp>
              <p:nvSpPr>
                <p:cNvPr id="181" name="모서리가 둥근 직사각형 6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82" name="모서리가 둥근 직사각형 7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83" name="모서리가 둥근 직사각형 7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84" name="자유형 7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185" name="그룹 54"/>
              <p:cNvGrpSpPr/>
              <p:nvPr/>
            </p:nvGrpSpPr>
            <p:grpSpPr>
              <a:xfrm rot="17100000">
                <a:off x="1831124" y="3210397"/>
                <a:ext cx="192815" cy="197465"/>
                <a:chOff x="7838808" y="2409264"/>
                <a:chExt cx="1390918" cy="1424461"/>
              </a:xfrm>
            </p:grpSpPr>
            <p:sp>
              <p:nvSpPr>
                <p:cNvPr id="186" name="모서리가 둥근 직사각형 6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87" name="모서리가 둥근 직사각형 66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88" name="모서리가 둥근 직사각형 67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89" name="자유형 68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190" name="그룹 55"/>
              <p:cNvGrpSpPr/>
              <p:nvPr/>
            </p:nvGrpSpPr>
            <p:grpSpPr>
              <a:xfrm rot="19800000">
                <a:off x="1686745" y="2431909"/>
                <a:ext cx="973789" cy="788420"/>
                <a:chOff x="3477358" y="3739317"/>
                <a:chExt cx="2206018" cy="1786085"/>
              </a:xfrm>
            </p:grpSpPr>
            <p:sp>
              <p:nvSpPr>
                <p:cNvPr id="191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92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93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94" name="자유형 59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95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96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97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98" name="타원 63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99" name="타원 64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</p:grpSp>
      <p:grpSp>
        <p:nvGrpSpPr>
          <p:cNvPr id="149" name=""/>
          <p:cNvGrpSpPr/>
          <p:nvPr/>
        </p:nvGrpSpPr>
        <p:grpSpPr>
          <a:xfrm rot="0">
            <a:off x="5072519" y="1618955"/>
            <a:ext cx="5114448" cy="2155466"/>
            <a:chOff x="1699925" y="2548644"/>
            <a:chExt cx="6268202" cy="2823453"/>
          </a:xfrm>
        </p:grpSpPr>
        <p:grpSp>
          <p:nvGrpSpPr>
            <p:cNvPr id="150" name="그룹 12"/>
            <p:cNvGrpSpPr/>
            <p:nvPr/>
          </p:nvGrpSpPr>
          <p:grpSpPr>
            <a:xfrm rot="0">
              <a:off x="1708308" y="2739752"/>
              <a:ext cx="2632346" cy="2632346"/>
              <a:chOff x="1708305" y="2739755"/>
              <a:chExt cx="2632346" cy="2632346"/>
            </a:xfrm>
          </p:grpSpPr>
          <p:sp>
            <p:nvSpPr>
              <p:cNvPr id="151" name="타원 5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2" name="자유형 144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53" name="그룹 10"/>
            <p:cNvGrpSpPr/>
            <p:nvPr/>
          </p:nvGrpSpPr>
          <p:grpSpPr>
            <a:xfrm rot="0">
              <a:off x="1733706" y="2548644"/>
              <a:ext cx="911625" cy="802037"/>
              <a:chOff x="1686715" y="2431908"/>
              <a:chExt cx="1106661" cy="973628"/>
            </a:xfrm>
          </p:grpSpPr>
          <p:grpSp>
            <p:nvGrpSpPr>
              <p:cNvPr id="154" name="그룹 53"/>
              <p:cNvGrpSpPr/>
              <p:nvPr/>
            </p:nvGrpSpPr>
            <p:grpSpPr>
              <a:xfrm rot="900000">
                <a:off x="2600562" y="2691075"/>
                <a:ext cx="192815" cy="197465"/>
                <a:chOff x="7838808" y="2409264"/>
                <a:chExt cx="1390918" cy="1424461"/>
              </a:xfrm>
            </p:grpSpPr>
            <p:sp>
              <p:nvSpPr>
                <p:cNvPr id="155" name="모서리가 둥근 직사각형 6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56" name="모서리가 둥근 직사각형 7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57" name="모서리가 둥근 직사각형 7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58" name="자유형 7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159" name="그룹 54"/>
              <p:cNvGrpSpPr/>
              <p:nvPr/>
            </p:nvGrpSpPr>
            <p:grpSpPr>
              <a:xfrm rot="17100000">
                <a:off x="1831095" y="3210396"/>
                <a:ext cx="192815" cy="197464"/>
                <a:chOff x="7838808" y="2409264"/>
                <a:chExt cx="1390918" cy="1424461"/>
              </a:xfrm>
            </p:grpSpPr>
            <p:sp>
              <p:nvSpPr>
                <p:cNvPr id="160" name="모서리가 둥근 직사각형 6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1" name="모서리가 둥근 직사각형 66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2" name="모서리가 둥근 직사각형 67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3" name="자유형 68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164" name="그룹 55"/>
              <p:cNvGrpSpPr/>
              <p:nvPr/>
            </p:nvGrpSpPr>
            <p:grpSpPr>
              <a:xfrm rot="19800000">
                <a:off x="1686715" y="2431908"/>
                <a:ext cx="973789" cy="788420"/>
                <a:chOff x="3477358" y="3739317"/>
                <a:chExt cx="2206018" cy="1786085"/>
              </a:xfrm>
            </p:grpSpPr>
            <p:sp>
              <p:nvSpPr>
                <p:cNvPr id="165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6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7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8" name="자유형 59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9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70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71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72" name="타원 63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73" name="타원 64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74" name="TextBox 140"/>
            <p:cNvSpPr txBox="1"/>
            <p:nvPr/>
          </p:nvSpPr>
          <p:spPr>
            <a:xfrm>
              <a:off x="1699925" y="3870885"/>
              <a:ext cx="2632350" cy="5846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/>
                  <a:ea typeface="Noto Sans CJK KR Bold"/>
                </a:rPr>
                <a:t>Vertical Flip</a:t>
              </a:r>
              <a:endPara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endParaRPr>
            </a:p>
          </p:txBody>
        </p:sp>
        <p:sp>
          <p:nvSpPr>
            <p:cNvPr id="257" name="TextBox 140"/>
            <p:cNvSpPr txBox="1"/>
            <p:nvPr/>
          </p:nvSpPr>
          <p:spPr>
            <a:xfrm>
              <a:off x="5335777" y="3923505"/>
              <a:ext cx="2632350" cy="581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/>
                  <a:ea typeface="Noto Sans CJK KR Bold"/>
                </a:rPr>
                <a:t>CLAHE</a:t>
              </a:r>
              <a:endPara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endParaRPr>
            </a:p>
          </p:txBody>
        </p:sp>
      </p:grpSp>
      <p:grpSp>
        <p:nvGrpSpPr>
          <p:cNvPr id="201" name=""/>
          <p:cNvGrpSpPr/>
          <p:nvPr/>
        </p:nvGrpSpPr>
        <p:grpSpPr>
          <a:xfrm rot="0">
            <a:off x="3624967" y="4043502"/>
            <a:ext cx="2154659" cy="2155467"/>
            <a:chOff x="1699928" y="2548639"/>
            <a:chExt cx="2640723" cy="2823454"/>
          </a:xfrm>
        </p:grpSpPr>
        <p:grpSp>
          <p:nvGrpSpPr>
            <p:cNvPr id="202" name="그룹 12"/>
            <p:cNvGrpSpPr/>
            <p:nvPr/>
          </p:nvGrpSpPr>
          <p:grpSpPr>
            <a:xfrm rot="0">
              <a:off x="1708305" y="2739747"/>
              <a:ext cx="2632346" cy="2632346"/>
              <a:chOff x="1708305" y="2739755"/>
              <a:chExt cx="2632346" cy="2632346"/>
            </a:xfrm>
          </p:grpSpPr>
          <p:sp>
            <p:nvSpPr>
              <p:cNvPr id="203" name="타원 5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4" name="자유형 144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205" name="그룹 10"/>
            <p:cNvGrpSpPr/>
            <p:nvPr/>
          </p:nvGrpSpPr>
          <p:grpSpPr>
            <a:xfrm rot="0">
              <a:off x="1733700" y="2548639"/>
              <a:ext cx="911626" cy="802037"/>
              <a:chOff x="1686736" y="2431909"/>
              <a:chExt cx="1106662" cy="973627"/>
            </a:xfrm>
          </p:grpSpPr>
          <p:grpSp>
            <p:nvGrpSpPr>
              <p:cNvPr id="206" name="그룹 53"/>
              <p:cNvGrpSpPr/>
              <p:nvPr/>
            </p:nvGrpSpPr>
            <p:grpSpPr>
              <a:xfrm rot="900000">
                <a:off x="2600584" y="2691074"/>
                <a:ext cx="192815" cy="197465"/>
                <a:chOff x="7838808" y="2409264"/>
                <a:chExt cx="1390918" cy="1424461"/>
              </a:xfrm>
            </p:grpSpPr>
            <p:sp>
              <p:nvSpPr>
                <p:cNvPr id="207" name="모서리가 둥근 직사각형 6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08" name="모서리가 둥근 직사각형 7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09" name="모서리가 둥근 직사각형 7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0" name="자유형 7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211" name="그룹 54"/>
              <p:cNvGrpSpPr/>
              <p:nvPr/>
            </p:nvGrpSpPr>
            <p:grpSpPr>
              <a:xfrm rot="17100000">
                <a:off x="1831116" y="3210396"/>
                <a:ext cx="192815" cy="197465"/>
                <a:chOff x="7838808" y="2409264"/>
                <a:chExt cx="1390918" cy="1424461"/>
              </a:xfrm>
            </p:grpSpPr>
            <p:sp>
              <p:nvSpPr>
                <p:cNvPr id="212" name="모서리가 둥근 직사각형 6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3" name="모서리가 둥근 직사각형 66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4" name="모서리가 둥근 직사각형 67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5" name="자유형 68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216" name="그룹 55"/>
              <p:cNvGrpSpPr/>
              <p:nvPr/>
            </p:nvGrpSpPr>
            <p:grpSpPr>
              <a:xfrm rot="19800000">
                <a:off x="1686736" y="2431909"/>
                <a:ext cx="973789" cy="788420"/>
                <a:chOff x="3477358" y="3739317"/>
                <a:chExt cx="2206018" cy="1786085"/>
              </a:xfrm>
            </p:grpSpPr>
            <p:sp>
              <p:nvSpPr>
                <p:cNvPr id="217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8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9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0" name="자유형 59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1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2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3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4" name="타원 63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5" name="타원 64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226" name="TextBox 140"/>
            <p:cNvSpPr txBox="1"/>
            <p:nvPr/>
          </p:nvSpPr>
          <p:spPr>
            <a:xfrm>
              <a:off x="1699925" y="3869345"/>
              <a:ext cx="2632347" cy="616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5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/>
                  <a:ea typeface="Noto Sans CJK KR Bold"/>
                </a:rPr>
                <a:t>Rotate</a:t>
              </a:r>
              <a:endParaRPr lang="en-US" altLang="ko-KR" sz="25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endParaRPr>
            </a:p>
          </p:txBody>
        </p:sp>
      </p:grpSp>
      <p:grpSp>
        <p:nvGrpSpPr>
          <p:cNvPr id="227" name=""/>
          <p:cNvGrpSpPr/>
          <p:nvPr/>
        </p:nvGrpSpPr>
        <p:grpSpPr>
          <a:xfrm rot="0">
            <a:off x="6569058" y="4043503"/>
            <a:ext cx="2154655" cy="2155465"/>
            <a:chOff x="1699928" y="2548647"/>
            <a:chExt cx="2640718" cy="2823452"/>
          </a:xfrm>
        </p:grpSpPr>
        <p:grpSp>
          <p:nvGrpSpPr>
            <p:cNvPr id="228" name="그룹 12"/>
            <p:cNvGrpSpPr/>
            <p:nvPr/>
          </p:nvGrpSpPr>
          <p:grpSpPr>
            <a:xfrm rot="0">
              <a:off x="1708300" y="2739754"/>
              <a:ext cx="2632346" cy="2632346"/>
              <a:chOff x="1708305" y="2739755"/>
              <a:chExt cx="2632346" cy="2632346"/>
            </a:xfrm>
          </p:grpSpPr>
          <p:sp>
            <p:nvSpPr>
              <p:cNvPr id="229" name="타원 5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0" name="자유형 144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231" name="그룹 10"/>
            <p:cNvGrpSpPr/>
            <p:nvPr/>
          </p:nvGrpSpPr>
          <p:grpSpPr>
            <a:xfrm rot="0">
              <a:off x="1733700" y="2548647"/>
              <a:ext cx="911626" cy="802037"/>
              <a:chOff x="1686748" y="2431915"/>
              <a:chExt cx="1106662" cy="973627"/>
            </a:xfrm>
          </p:grpSpPr>
          <p:grpSp>
            <p:nvGrpSpPr>
              <p:cNvPr id="232" name="그룹 53"/>
              <p:cNvGrpSpPr/>
              <p:nvPr/>
            </p:nvGrpSpPr>
            <p:grpSpPr>
              <a:xfrm rot="900000">
                <a:off x="2600596" y="2691080"/>
                <a:ext cx="192815" cy="197465"/>
                <a:chOff x="7838808" y="2409264"/>
                <a:chExt cx="1390918" cy="1424461"/>
              </a:xfrm>
            </p:grpSpPr>
            <p:sp>
              <p:nvSpPr>
                <p:cNvPr id="233" name="모서리가 둥근 직사각형 6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34" name="모서리가 둥근 직사각형 7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35" name="모서리가 둥근 직사각형 7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36" name="자유형 7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237" name="그룹 54"/>
              <p:cNvGrpSpPr/>
              <p:nvPr/>
            </p:nvGrpSpPr>
            <p:grpSpPr>
              <a:xfrm rot="17100000">
                <a:off x="1831128" y="3210403"/>
                <a:ext cx="192815" cy="197465"/>
                <a:chOff x="7838808" y="2409264"/>
                <a:chExt cx="1390918" cy="1424461"/>
              </a:xfrm>
            </p:grpSpPr>
            <p:sp>
              <p:nvSpPr>
                <p:cNvPr id="238" name="모서리가 둥근 직사각형 6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39" name="모서리가 둥근 직사각형 66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0" name="모서리가 둥근 직사각형 67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1" name="자유형 68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242" name="그룹 55"/>
              <p:cNvGrpSpPr/>
              <p:nvPr/>
            </p:nvGrpSpPr>
            <p:grpSpPr>
              <a:xfrm rot="19800000">
                <a:off x="1686748" y="2431915"/>
                <a:ext cx="973789" cy="788420"/>
                <a:chOff x="3477358" y="3739317"/>
                <a:chExt cx="2206018" cy="1786085"/>
              </a:xfrm>
            </p:grpSpPr>
            <p:sp>
              <p:nvSpPr>
                <p:cNvPr id="243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4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5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6" name="자유형 59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7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8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9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50" name="타원 63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51" name="타원 64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252" name="TextBox 140"/>
            <p:cNvSpPr txBox="1"/>
            <p:nvPr/>
          </p:nvSpPr>
          <p:spPr>
            <a:xfrm>
              <a:off x="1699927" y="3660382"/>
              <a:ext cx="2632349" cy="10752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/>
                  <a:ea typeface="Noto Sans CJK KR Bold"/>
                </a:rPr>
                <a:t>Brightness</a:t>
              </a:r>
              <a:br>
                <a:rPr lang="en-US" altLang="ko-KR" sz="24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/>
                  <a:ea typeface="Noto Sans CJK KR Bold"/>
                </a:rPr>
              </a:br>
              <a:r>
                <a:rPr lang="en-US" altLang="ko-KR" sz="24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/>
                  <a:ea typeface="Noto Sans CJK KR Bold"/>
                </a:rPr>
                <a:t>Contrast</a:t>
              </a:r>
              <a:endPara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endParaRPr>
            </a:p>
          </p:txBody>
        </p:sp>
      </p:grpSp>
      <p:sp>
        <p:nvSpPr>
          <p:cNvPr id="254" name="TextBox 109"/>
          <p:cNvSpPr txBox="1"/>
          <p:nvPr/>
        </p:nvSpPr>
        <p:spPr>
          <a:xfrm>
            <a:off x="925236" y="518482"/>
            <a:ext cx="5418167" cy="59403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ko-KR" sz="3300">
                <a:solidFill>
                  <a:srgbClr val="494641"/>
                </a:solidFill>
                <a:latin typeface="카페24 아네모네"/>
                <a:ea typeface="카페24 아네모네"/>
              </a:rPr>
              <a:t>*</a:t>
            </a:r>
            <a:r>
              <a:rPr lang="ko-KR" altLang="en-US" sz="3300">
                <a:solidFill>
                  <a:srgbClr val="494641"/>
                </a:solidFill>
                <a:latin typeface="카페24 아네모네"/>
                <a:ea typeface="카페24 아네모네"/>
              </a:rPr>
              <a:t> </a:t>
            </a:r>
            <a:r>
              <a:rPr lang="en-US" altLang="ko-KR" sz="3300">
                <a:solidFill>
                  <a:srgbClr val="494641"/>
                </a:solidFill>
                <a:latin typeface="카페24 아네모네"/>
                <a:ea typeface="카페24 아네모네"/>
              </a:rPr>
              <a:t>augmentor </a:t>
            </a:r>
            <a:r>
              <a:rPr lang="ko-KR" altLang="en-US" sz="3300">
                <a:solidFill>
                  <a:srgbClr val="494641"/>
                </a:solidFill>
                <a:latin typeface="카페24 아네모네"/>
                <a:ea typeface="카페24 아네모네"/>
              </a:rPr>
              <a:t>사용</a:t>
            </a:r>
            <a:endParaRPr lang="ko-KR" altLang="en-US" sz="3300">
              <a:solidFill>
                <a:srgbClr val="494641"/>
              </a:solidFill>
              <a:latin typeface="카페24 아네모네"/>
              <a:ea typeface="카페24 아네모네"/>
            </a:endParaRPr>
          </a:p>
        </p:txBody>
      </p:sp>
      <p:sp>
        <p:nvSpPr>
          <p:cNvPr id="259" name="자유형 39"/>
          <p:cNvSpPr/>
          <p:nvPr/>
        </p:nvSpPr>
        <p:spPr>
          <a:xfrm>
            <a:off x="4883105" y="548159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109"/>
          <p:cNvSpPr txBox="1"/>
          <p:nvPr/>
        </p:nvSpPr>
        <p:spPr>
          <a:xfrm>
            <a:off x="949976" y="419521"/>
            <a:ext cx="5146024" cy="5882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전처리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데이터셋 분리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<a:solidFill>
                <a:srgbClr val="494641"/>
              </a:solidFill>
              <a:latin typeface="카페24 아네모네"/>
              <a:ea typeface="카페24 아네모네"/>
              <a:cs typeface="맑은 고딕"/>
            </a:endParaRPr>
          </a:p>
        </p:txBody>
      </p:sp>
      <p:sp>
        <p:nvSpPr>
          <p:cNvPr id="53" name="자유형 39"/>
          <p:cNvSpPr/>
          <p:nvPr/>
        </p:nvSpPr>
        <p:spPr>
          <a:xfrm>
            <a:off x="5591737" y="483525"/>
            <a:ext cx="576068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2" name="TextBox 96"/>
          <p:cNvSpPr txBox="1"/>
          <p:nvPr/>
        </p:nvSpPr>
        <p:spPr>
          <a:xfrm>
            <a:off x="7483360" y="2584098"/>
            <a:ext cx="4291414" cy="88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train__set - valid_set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한 번 더 분리해줌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63" name="오른쪽 대괄호 99"/>
          <p:cNvSpPr/>
          <p:nvPr/>
        </p:nvSpPr>
        <p:spPr>
          <a:xfrm flipH="1">
            <a:off x="7399839" y="1402441"/>
            <a:ext cx="189037" cy="729188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18171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4" name="오른쪽 대괄호 100"/>
          <p:cNvSpPr/>
          <p:nvPr/>
        </p:nvSpPr>
        <p:spPr>
          <a:xfrm>
            <a:off x="11668597" y="1402441"/>
            <a:ext cx="203135" cy="741094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18171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9" name="TextBox 96"/>
          <p:cNvSpPr txBox="1"/>
          <p:nvPr/>
        </p:nvSpPr>
        <p:spPr>
          <a:xfrm>
            <a:off x="7470990" y="1334591"/>
            <a:ext cx="4291414" cy="87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별도의 파일 제공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X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train_set - test_set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분리 필요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73" name="TextBox 96"/>
          <p:cNvSpPr txBox="1"/>
          <p:nvPr/>
        </p:nvSpPr>
        <p:spPr>
          <a:xfrm>
            <a:off x="7483360" y="5418714"/>
            <a:ext cx="4291414" cy="875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라벨을 이용한 균등 분포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total_label, train_label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사용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grpSp>
        <p:nvGrpSpPr>
          <p:cNvPr id="65" name=""/>
          <p:cNvGrpSpPr/>
          <p:nvPr/>
        </p:nvGrpSpPr>
        <p:grpSpPr>
          <a:xfrm rot="0">
            <a:off x="7401968" y="2652596"/>
            <a:ext cx="4488812" cy="741094"/>
            <a:chOff x="920368" y="5448603"/>
            <a:chExt cx="2052409" cy="763655"/>
          </a:xfrm>
        </p:grpSpPr>
        <p:sp>
          <p:nvSpPr>
            <p:cNvPr id="67" name="오른쪽 대괄호 99"/>
            <p:cNvSpPr/>
            <p:nvPr/>
          </p:nvSpPr>
          <p:spPr>
            <a:xfrm flipH="1">
              <a:off x="920368" y="5448603"/>
              <a:ext cx="86433" cy="751387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" name="오른쪽 대괄호 100"/>
            <p:cNvSpPr/>
            <p:nvPr/>
          </p:nvSpPr>
          <p:spPr>
            <a:xfrm>
              <a:off x="2879898" y="5448603"/>
              <a:ext cx="92879" cy="76365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0" name=""/>
          <p:cNvGrpSpPr/>
          <p:nvPr/>
        </p:nvGrpSpPr>
        <p:grpSpPr>
          <a:xfrm rot="0">
            <a:off x="7401968" y="5505450"/>
            <a:ext cx="4488812" cy="741094"/>
            <a:chOff x="920368" y="5448603"/>
            <a:chExt cx="2052409" cy="763655"/>
          </a:xfrm>
        </p:grpSpPr>
        <p:sp>
          <p:nvSpPr>
            <p:cNvPr id="71" name="오른쪽 대괄호 99"/>
            <p:cNvSpPr/>
            <p:nvPr/>
          </p:nvSpPr>
          <p:spPr>
            <a:xfrm flipH="1">
              <a:off x="920368" y="5448603"/>
              <a:ext cx="86433" cy="751387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2" name="오른쪽 대괄호 100"/>
            <p:cNvSpPr/>
            <p:nvPr/>
          </p:nvSpPr>
          <p:spPr>
            <a:xfrm>
              <a:off x="2879898" y="5448603"/>
              <a:ext cx="92879" cy="76365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74" name="TextBox 96"/>
          <p:cNvSpPr txBox="1"/>
          <p:nvPr/>
        </p:nvSpPr>
        <p:spPr>
          <a:xfrm>
            <a:off x="7483360" y="3822844"/>
            <a:ext cx="4390376" cy="880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###_idx 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인덱스 번호와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stratify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등 사용해 분리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grpSp>
        <p:nvGrpSpPr>
          <p:cNvPr id="75" name=""/>
          <p:cNvGrpSpPr/>
          <p:nvPr/>
        </p:nvGrpSpPr>
        <p:grpSpPr>
          <a:xfrm rot="0">
            <a:off x="7401968" y="3909580"/>
            <a:ext cx="4488812" cy="741094"/>
            <a:chOff x="920368" y="5448603"/>
            <a:chExt cx="2052409" cy="763655"/>
          </a:xfrm>
        </p:grpSpPr>
        <p:sp>
          <p:nvSpPr>
            <p:cNvPr id="76" name="오른쪽 대괄호 99"/>
            <p:cNvSpPr/>
            <p:nvPr/>
          </p:nvSpPr>
          <p:spPr>
            <a:xfrm flipH="1">
              <a:off x="920368" y="5448603"/>
              <a:ext cx="86433" cy="751387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7" name="오른쪽 대괄호 100"/>
            <p:cNvSpPr/>
            <p:nvPr/>
          </p:nvSpPr>
          <p:spPr>
            <a:xfrm>
              <a:off x="2879898" y="5448603"/>
              <a:ext cx="92879" cy="76365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pic>
        <p:nvPicPr>
          <p:cNvPr id="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8678" y="1164607"/>
            <a:ext cx="5585196" cy="3936999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3"/>
          <a:srcRect r="7000"/>
          <a:stretch>
            <a:fillRect/>
          </a:stretch>
        </p:blipFill>
        <p:spPr>
          <a:xfrm>
            <a:off x="1045564" y="5173229"/>
            <a:ext cx="5586516" cy="1263649"/>
          </a:xfrm>
          <a:prstGeom prst="rect">
            <a:avLst/>
          </a:prstGeom>
        </p:spPr>
      </p:pic>
      <p:sp>
        <p:nvSpPr>
          <p:cNvPr id="80" name="TextBox 96"/>
          <p:cNvSpPr txBox="1"/>
          <p:nvPr/>
        </p:nvSpPr>
        <p:spPr>
          <a:xfrm>
            <a:off x="10490394" y="3524062"/>
            <a:ext cx="1358958" cy="5676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e7452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1e7452"/>
                </a:solidFill>
                <a:latin typeface="나눔스퀘어_ac ExtraBold"/>
                <a:ea typeface="나눔스퀘어_ac ExtraBold"/>
              </a:rPr>
              <a:t># stratify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1e7452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1e7452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자유형 117"/>
          <p:cNvSpPr/>
          <p:nvPr/>
        </p:nvSpPr>
        <p:spPr>
          <a:xfrm>
            <a:off x="6509624" y="1379843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06480" y="1495557"/>
            <a:ext cx="4557431" cy="4557431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자유형 104"/>
          <p:cNvSpPr/>
          <p:nvPr/>
        </p:nvSpPr>
        <p:spPr>
          <a:xfrm>
            <a:off x="-13778" y="4989103"/>
            <a:ext cx="12205778" cy="1868897"/>
          </a:xfrm>
          <a:custGeom>
            <a:avLst/>
            <a:gdLst>
              <a:gd name="connsiteX0" fmla="*/ 6400802 w 12205778"/>
              <a:gd name="connsiteY0" fmla="*/ 0 h 3156155"/>
              <a:gd name="connsiteX1" fmla="*/ 11784693 w 12205778"/>
              <a:gd name="connsiteY1" fmla="*/ 456927 h 3156155"/>
              <a:gd name="connsiteX2" fmla="*/ 12205778 w 12205778"/>
              <a:gd name="connsiteY2" fmla="*/ 538987 h 3156155"/>
              <a:gd name="connsiteX3" fmla="*/ 12205778 w 12205778"/>
              <a:gd name="connsiteY3" fmla="*/ 3156155 h 3156155"/>
              <a:gd name="connsiteX4" fmla="*/ 0 w 12205778"/>
              <a:gd name="connsiteY4" fmla="*/ 3156155 h 3156155"/>
              <a:gd name="connsiteX5" fmla="*/ 0 w 12205778"/>
              <a:gd name="connsiteY5" fmla="*/ 674417 h 3156155"/>
              <a:gd name="connsiteX6" fmla="*/ 595642 w 12205778"/>
              <a:gd name="connsiteY6" fmla="*/ 539022 h 3156155"/>
              <a:gd name="connsiteX7" fmla="*/ 6400802 w 12205778"/>
              <a:gd name="connsiteY7" fmla="*/ 0 h 315615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78" h="3156155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 rot="0">
            <a:off x="5252196" y="4276179"/>
            <a:ext cx="1687608" cy="1129488"/>
            <a:chOff x="854427" y="1213665"/>
            <a:chExt cx="1687608" cy="1129488"/>
          </a:xfrm>
        </p:grpSpPr>
        <p:grpSp>
          <p:nvGrpSpPr>
            <p:cNvPr id="82" name="그룹 81"/>
            <p:cNvGrpSpPr/>
            <p:nvPr/>
          </p:nvGrpSpPr>
          <p:grpSpPr>
            <a:xfrm rot="0">
              <a:off x="2264374" y="1778409"/>
              <a:ext cx="277661" cy="284357"/>
              <a:chOff x="7838808" y="2409264"/>
              <a:chExt cx="1390918" cy="1424461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 rot="0">
              <a:off x="854427" y="1778409"/>
              <a:ext cx="277661" cy="284357"/>
              <a:chOff x="7838808" y="2409264"/>
              <a:chExt cx="1390918" cy="1424461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 rot="0">
              <a:off x="1021643" y="1213665"/>
              <a:ext cx="1395047" cy="1129488"/>
              <a:chOff x="3477358" y="3739317"/>
              <a:chExt cx="2206018" cy="1786085"/>
            </a:xfrm>
          </p:grpSpPr>
          <p:sp>
            <p:nvSpPr>
              <p:cNvPr id="93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4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5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7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8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9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3490293" y="3162348"/>
            <a:ext cx="5211414" cy="664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800" b="1">
                <a:solidFill>
                  <a:schemeClr val="bg1"/>
                </a:solidFill>
                <a:latin typeface="카페24 아네모네"/>
                <a:ea typeface="카페24 아네모네"/>
              </a:rPr>
              <a:t>02.</a:t>
            </a:r>
            <a:r>
              <a:rPr lang="ko-KR" altLang="en-US" sz="3800" b="1">
                <a:solidFill>
                  <a:schemeClr val="tx1">
                    <a:lumMod val="75000"/>
                    <a:lumOff val="25000"/>
                  </a:schemeClr>
                </a:solidFill>
                <a:latin typeface="카페24 아네모네"/>
                <a:ea typeface="카페24 아네모네"/>
              </a:rPr>
              <a:t> </a:t>
            </a:r>
            <a:r>
              <a:rPr lang="ko-KR" altLang="en-US" sz="3800" b="1">
                <a:solidFill>
                  <a:schemeClr val="lt1"/>
                </a:solidFill>
                <a:latin typeface="카페24 아네모네"/>
                <a:ea typeface="카페24 아네모네"/>
              </a:rPr>
              <a:t>모델 소개 및 구현</a:t>
            </a:r>
            <a:endParaRPr lang="ko-KR" altLang="en-US" sz="3800" b="1">
              <a:solidFill>
                <a:schemeClr val="lt1"/>
              </a:solidFill>
              <a:latin typeface="카페24 아네모네"/>
              <a:ea typeface="카페24 아네모네"/>
            </a:endParaRPr>
          </a:p>
        </p:txBody>
      </p:sp>
      <p:sp>
        <p:nvSpPr>
          <p:cNvPr id="107" name="자유형 106"/>
          <p:cNvSpPr/>
          <p:nvPr/>
        </p:nvSpPr>
        <p:spPr>
          <a:xfrm>
            <a:off x="3439885" y="2189930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7822198" y="3743781"/>
            <a:ext cx="1256597" cy="701146"/>
          </a:xfrm>
          <a:custGeom>
            <a:avLst/>
            <a:gdLst>
              <a:gd name="connsiteX0" fmla="*/ 0 w 2180089"/>
              <a:gd name="connsiteY0" fmla="*/ 826380 h 1216429"/>
              <a:gd name="connsiteX1" fmla="*/ 0 w 2180089"/>
              <a:gd name="connsiteY1" fmla="*/ 826381 h 1216429"/>
              <a:gd name="connsiteX2" fmla="*/ 0 w 2180089"/>
              <a:gd name="connsiteY2" fmla="*/ 826381 h 1216429"/>
              <a:gd name="connsiteX3" fmla="*/ 481917 w 2180089"/>
              <a:gd name="connsiteY3" fmla="*/ 390047 h 1216429"/>
              <a:gd name="connsiteX4" fmla="*/ 481917 w 2180089"/>
              <a:gd name="connsiteY4" fmla="*/ 390048 h 1216429"/>
              <a:gd name="connsiteX5" fmla="*/ 481917 w 2180089"/>
              <a:gd name="connsiteY5" fmla="*/ 390048 h 1216429"/>
              <a:gd name="connsiteX6" fmla="*/ 871965 w 2180089"/>
              <a:gd name="connsiteY6" fmla="*/ 0 h 1216429"/>
              <a:gd name="connsiteX7" fmla="*/ 1790041 w 2180089"/>
              <a:gd name="connsiteY7" fmla="*/ 0 h 1216429"/>
              <a:gd name="connsiteX8" fmla="*/ 2180089 w 2180089"/>
              <a:gd name="connsiteY8" fmla="*/ 390048 h 1216429"/>
              <a:gd name="connsiteX9" fmla="*/ 2180088 w 2180089"/>
              <a:gd name="connsiteY9" fmla="*/ 390048 h 1216429"/>
              <a:gd name="connsiteX10" fmla="*/ 1790040 w 2180089"/>
              <a:gd name="connsiteY10" fmla="*/ 780096 h 1216429"/>
              <a:gd name="connsiteX11" fmla="*/ 1693506 w 2180089"/>
              <a:gd name="connsiteY11" fmla="*/ 780096 h 1216429"/>
              <a:gd name="connsiteX12" fmla="*/ 1698172 w 2180089"/>
              <a:gd name="connsiteY12" fmla="*/ 826381 h 1216429"/>
              <a:gd name="connsiteX13" fmla="*/ 1698171 w 2180089"/>
              <a:gd name="connsiteY13" fmla="*/ 826381 h 1216429"/>
              <a:gd name="connsiteX14" fmla="*/ 1308123 w 2180089"/>
              <a:gd name="connsiteY14" fmla="*/ 1216429 h 1216429"/>
              <a:gd name="connsiteX15" fmla="*/ 390048 w 2180089"/>
              <a:gd name="connsiteY15" fmla="*/ 1216428 h 1216429"/>
              <a:gd name="connsiteX16" fmla="*/ 7924 w 2180089"/>
              <a:gd name="connsiteY16" fmla="*/ 904988 h 1216429"/>
              <a:gd name="connsiteX17" fmla="*/ 0 w 2180089"/>
              <a:gd name="connsiteY17" fmla="*/ 826381 h 1216429"/>
              <a:gd name="connsiteX18" fmla="*/ 7924 w 2180089"/>
              <a:gd name="connsiteY18" fmla="*/ 747773 h 1216429"/>
              <a:gd name="connsiteX19" fmla="*/ 390048 w 2180089"/>
              <a:gd name="connsiteY19" fmla="*/ 436333 h 1216429"/>
              <a:gd name="connsiteX20" fmla="*/ 486583 w 2180089"/>
              <a:gd name="connsiteY20" fmla="*/ 436333 h 1216429"/>
              <a:gd name="connsiteX21" fmla="*/ 481917 w 2180089"/>
              <a:gd name="connsiteY21" fmla="*/ 390048 h 1216429"/>
              <a:gd name="connsiteX22" fmla="*/ 489841 w 2180089"/>
              <a:gd name="connsiteY22" fmla="*/ 311440 h 1216429"/>
              <a:gd name="connsiteX23" fmla="*/ 871965 w 2180089"/>
              <a:gd name="connsiteY23" fmla="*/ 0 h 12164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80089" h="121642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자유형 139"/>
          <p:cNvSpPr/>
          <p:nvPr/>
        </p:nvSpPr>
        <p:spPr>
          <a:xfrm>
            <a:off x="3293025" y="1012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8" name=""/>
          <p:cNvGrpSpPr/>
          <p:nvPr/>
        </p:nvGrpSpPr>
        <p:grpSpPr>
          <a:xfrm rot="0">
            <a:off x="1408605" y="1575659"/>
            <a:ext cx="2381906" cy="2365758"/>
            <a:chOff x="1699922" y="2548646"/>
            <a:chExt cx="2640727" cy="2823454"/>
          </a:xfrm>
        </p:grpSpPr>
        <p:grpSp>
          <p:nvGrpSpPr>
            <p:cNvPr id="13" name="그룹 12"/>
            <p:cNvGrpSpPr/>
            <p:nvPr/>
          </p:nvGrpSpPr>
          <p:grpSpPr>
            <a:xfrm rot="0">
              <a:off x="1708304" y="2739755"/>
              <a:ext cx="2632346" cy="2632345"/>
              <a:chOff x="1708305" y="2739755"/>
              <a:chExt cx="2632346" cy="2632346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5" name="자유형 144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 rot="0">
              <a:off x="1733701" y="2548646"/>
              <a:ext cx="911627" cy="802038"/>
              <a:chOff x="1686742" y="2431908"/>
              <a:chExt cx="1106663" cy="973628"/>
            </a:xfrm>
          </p:grpSpPr>
          <p:grpSp>
            <p:nvGrpSpPr>
              <p:cNvPr id="54" name="그룹 53"/>
              <p:cNvGrpSpPr/>
              <p:nvPr/>
            </p:nvGrpSpPr>
            <p:grpSpPr>
              <a:xfrm rot="900000">
                <a:off x="2600591" y="2691074"/>
                <a:ext cx="192815" cy="197465"/>
                <a:chOff x="7838808" y="2409264"/>
                <a:chExt cx="1390918" cy="1424461"/>
              </a:xfrm>
            </p:grpSpPr>
            <p:sp>
              <p:nvSpPr>
                <p:cNvPr id="70" name="모서리가 둥근 직사각형 6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73" name="자유형 7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 rot="17100000">
                <a:off x="1831123" y="3210397"/>
                <a:ext cx="192815" cy="197465"/>
                <a:chOff x="7838808" y="2409264"/>
                <a:chExt cx="1390918" cy="1424461"/>
              </a:xfrm>
            </p:grpSpPr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8" name="모서리가 둥근 직사각형 67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9" name="자유형 68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 rot="19800000">
                <a:off x="1686742" y="2431908"/>
                <a:ext cx="973789" cy="788419"/>
                <a:chOff x="3477358" y="3739317"/>
                <a:chExt cx="2206018" cy="1786085"/>
              </a:xfrm>
            </p:grpSpPr>
            <p:sp>
              <p:nvSpPr>
                <p:cNvPr id="57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58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59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0" name="자유형 59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1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2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3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41" name="TextBox 140"/>
            <p:cNvSpPr txBox="1"/>
            <p:nvPr/>
          </p:nvSpPr>
          <p:spPr>
            <a:xfrm>
              <a:off x="1699922" y="3781252"/>
              <a:ext cx="2632348" cy="8633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/>
                  <a:ea typeface="나눔스퀘어_ac ExtraBold"/>
                </a:rPr>
                <a:t>VGGNet</a:t>
              </a:r>
              <a:endPara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endParaRPr>
            </a:p>
            <a:p>
              <a:pPr algn="ctr">
                <a:defRPr/>
              </a:pPr>
              <a:r>
                <a:rPr lang="en-US" altLang="ko-KR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/>
                  <a:ea typeface="나눔스퀘어_ac Bold"/>
                </a:rPr>
                <a:t>VGG16 , </a:t>
              </a:r>
              <a:r>
                <a:rPr lang="ko-KR" altLang="en-US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/>
                  <a:ea typeface="나눔스퀘어_ac Bold"/>
                </a:rPr>
                <a:t>지수</a:t>
              </a:r>
              <a:endPara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/>
                <a:ea typeface="나눔스퀘어_ac Bold"/>
              </a:endParaRPr>
            </a:p>
          </p:txBody>
        </p:sp>
      </p:grpSp>
      <p:grpSp>
        <p:nvGrpSpPr>
          <p:cNvPr id="259" name=""/>
          <p:cNvGrpSpPr/>
          <p:nvPr/>
        </p:nvGrpSpPr>
        <p:grpSpPr>
          <a:xfrm rot="0">
            <a:off x="4535741" y="1594215"/>
            <a:ext cx="2381908" cy="2365757"/>
            <a:chOff x="4632079" y="1557105"/>
            <a:chExt cx="2381908" cy="2365757"/>
          </a:xfrm>
        </p:grpSpPr>
        <p:grpSp>
          <p:nvGrpSpPr>
            <p:cNvPr id="150" name="그룹 12"/>
            <p:cNvGrpSpPr/>
            <p:nvPr/>
          </p:nvGrpSpPr>
          <p:grpSpPr>
            <a:xfrm rot="0">
              <a:off x="4639641" y="1717232"/>
              <a:ext cx="2374346" cy="2205630"/>
              <a:chOff x="1708305" y="2739755"/>
              <a:chExt cx="2632346" cy="2632346"/>
            </a:xfrm>
          </p:grpSpPr>
          <p:sp>
            <p:nvSpPr>
              <p:cNvPr id="151" name="타원 5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2" name="자유형 144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53" name="그룹 10"/>
            <p:cNvGrpSpPr/>
            <p:nvPr/>
          </p:nvGrpSpPr>
          <p:grpSpPr>
            <a:xfrm rot="0">
              <a:off x="4662551" y="1557105"/>
              <a:ext cx="822276" cy="672023"/>
              <a:chOff x="1686717" y="2431910"/>
              <a:chExt cx="1106661" cy="973626"/>
            </a:xfrm>
          </p:grpSpPr>
          <p:grpSp>
            <p:nvGrpSpPr>
              <p:cNvPr id="154" name="그룹 53"/>
              <p:cNvGrpSpPr/>
              <p:nvPr/>
            </p:nvGrpSpPr>
            <p:grpSpPr>
              <a:xfrm rot="900000">
                <a:off x="2600564" y="2691076"/>
                <a:ext cx="192815" cy="197465"/>
                <a:chOff x="7838808" y="2409264"/>
                <a:chExt cx="1390918" cy="1424461"/>
              </a:xfrm>
            </p:grpSpPr>
            <p:sp>
              <p:nvSpPr>
                <p:cNvPr id="155" name="모서리가 둥근 직사각형 6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56" name="모서리가 둥근 직사각형 7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57" name="모서리가 둥근 직사각형 7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58" name="자유형 7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159" name="그룹 54"/>
              <p:cNvGrpSpPr/>
              <p:nvPr/>
            </p:nvGrpSpPr>
            <p:grpSpPr>
              <a:xfrm rot="17100000">
                <a:off x="1831097" y="3210396"/>
                <a:ext cx="192815" cy="197464"/>
                <a:chOff x="7838808" y="2409264"/>
                <a:chExt cx="1390918" cy="1424461"/>
              </a:xfrm>
            </p:grpSpPr>
            <p:sp>
              <p:nvSpPr>
                <p:cNvPr id="160" name="모서리가 둥근 직사각형 6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1" name="모서리가 둥근 직사각형 66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2" name="모서리가 둥근 직사각형 67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3" name="자유형 68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164" name="그룹 55"/>
              <p:cNvGrpSpPr/>
              <p:nvPr/>
            </p:nvGrpSpPr>
            <p:grpSpPr>
              <a:xfrm rot="19800000">
                <a:off x="1686717" y="2431910"/>
                <a:ext cx="973789" cy="788420"/>
                <a:chOff x="3477358" y="3739317"/>
                <a:chExt cx="2206018" cy="1786085"/>
              </a:xfrm>
            </p:grpSpPr>
            <p:sp>
              <p:nvSpPr>
                <p:cNvPr id="165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6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7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8" name="자유형 59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9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70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71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72" name="타원 63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73" name="타원 64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74" name="TextBox 140"/>
            <p:cNvSpPr txBox="1"/>
            <p:nvPr/>
          </p:nvSpPr>
          <p:spPr>
            <a:xfrm>
              <a:off x="4632079" y="2636427"/>
              <a:ext cx="2374350" cy="724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/>
                  <a:ea typeface="나눔스퀘어_ac ExtraBold"/>
                </a:rPr>
                <a:t>GoogleNet</a:t>
              </a:r>
              <a:endPara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endParaRPr>
            </a:p>
            <a:p>
              <a:pPr algn="ctr">
                <a:defRPr/>
              </a:pPr>
              <a:r>
                <a:rPr lang="ko-KR" altLang="en-US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/>
                  <a:ea typeface="Noto Sans CJK KR Bold"/>
                </a:rPr>
                <a:t>영광</a:t>
              </a:r>
              <a:endPara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endParaRPr>
            </a:p>
          </p:txBody>
        </p:sp>
      </p:grpSp>
      <p:grpSp>
        <p:nvGrpSpPr>
          <p:cNvPr id="258" name=""/>
          <p:cNvGrpSpPr/>
          <p:nvPr/>
        </p:nvGrpSpPr>
        <p:grpSpPr>
          <a:xfrm rot="0">
            <a:off x="7662878" y="1557106"/>
            <a:ext cx="2375408" cy="2365756"/>
            <a:chOff x="7862895" y="1557106"/>
            <a:chExt cx="2375408" cy="2365756"/>
          </a:xfrm>
        </p:grpSpPr>
        <p:grpSp>
          <p:nvGrpSpPr>
            <p:cNvPr id="175" name=""/>
            <p:cNvGrpSpPr/>
            <p:nvPr/>
          </p:nvGrpSpPr>
          <p:grpSpPr>
            <a:xfrm rot="0">
              <a:off x="7862895" y="1557106"/>
              <a:ext cx="2374345" cy="2365756"/>
              <a:chOff x="1708318" y="2548647"/>
              <a:chExt cx="2632346" cy="2823452"/>
            </a:xfrm>
          </p:grpSpPr>
          <p:grpSp>
            <p:nvGrpSpPr>
              <p:cNvPr id="176" name="그룹 12"/>
              <p:cNvGrpSpPr/>
              <p:nvPr/>
            </p:nvGrpSpPr>
            <p:grpSpPr>
              <a:xfrm rot="0">
                <a:off x="1708318" y="2739753"/>
                <a:ext cx="2632346" cy="2632346"/>
                <a:chOff x="1708305" y="2739755"/>
                <a:chExt cx="2632346" cy="2632346"/>
              </a:xfrm>
            </p:grpSpPr>
            <p:sp>
              <p:nvSpPr>
                <p:cNvPr id="177" name="타원 52"/>
                <p:cNvSpPr/>
                <p:nvPr/>
              </p:nvSpPr>
              <p:spPr>
                <a:xfrm>
                  <a:off x="1708305" y="2739755"/>
                  <a:ext cx="2632345" cy="26323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78" name="자유형 144"/>
                <p:cNvSpPr/>
                <p:nvPr/>
              </p:nvSpPr>
              <p:spPr>
                <a:xfrm>
                  <a:off x="2542848" y="3026826"/>
                  <a:ext cx="1797803" cy="2345275"/>
                </a:xfrm>
                <a:custGeom>
                  <a:avLst/>
                  <a:gdLst>
                    <a:gd name="connsiteX0" fmla="*/ 1300813 w 1797803"/>
                    <a:gd name="connsiteY0" fmla="*/ 0 h 2345275"/>
                    <a:gd name="connsiteX1" fmla="*/ 1318838 w 1797803"/>
                    <a:gd name="connsiteY1" fmla="*/ 13479 h 2345275"/>
                    <a:gd name="connsiteX2" fmla="*/ 1797803 w 1797803"/>
                    <a:gd name="connsiteY2" fmla="*/ 1029102 h 2345275"/>
                    <a:gd name="connsiteX3" fmla="*/ 481630 w 1797803"/>
                    <a:gd name="connsiteY3" fmla="*/ 2345275 h 2345275"/>
                    <a:gd name="connsiteX4" fmla="*/ 90241 w 1797803"/>
                    <a:gd name="connsiteY4" fmla="*/ 2286103 h 2345275"/>
                    <a:gd name="connsiteX5" fmla="*/ 0 w 1797803"/>
                    <a:gd name="connsiteY5" fmla="*/ 2253074 h 23452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97803" h="2345275">
                      <a:moveTo>
                        <a:pt x="1300813" y="0"/>
                      </a:moveTo>
                      <a:lnTo>
                        <a:pt x="1318838" y="13479"/>
                      </a:lnTo>
                      <a:cubicBezTo>
                        <a:pt x="1611354" y="254885"/>
                        <a:pt x="1797803" y="620220"/>
                        <a:pt x="1797803" y="1029102"/>
                      </a:cubicBezTo>
                      <a:cubicBezTo>
                        <a:pt x="1797803" y="1756004"/>
                        <a:pt x="1208532" y="2345275"/>
                        <a:pt x="481630" y="2345275"/>
                      </a:cubicBezTo>
                      <a:cubicBezTo>
                        <a:pt x="345336" y="2345275"/>
                        <a:pt x="213880" y="2324559"/>
                        <a:pt x="90241" y="2286103"/>
                      </a:cubicBezTo>
                      <a:lnTo>
                        <a:pt x="0" y="2253074"/>
                      </a:lnTo>
                      <a:close/>
                    </a:path>
                  </a:pathLst>
                </a:custGeom>
                <a:solidFill>
                  <a:srgbClr val="bfb198">
                    <a:alpha val="1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179" name="그룹 10"/>
              <p:cNvGrpSpPr/>
              <p:nvPr/>
            </p:nvGrpSpPr>
            <p:grpSpPr>
              <a:xfrm rot="0">
                <a:off x="1733651" y="2548647"/>
                <a:ext cx="911622" cy="802037"/>
                <a:chOff x="1686662" y="2431909"/>
                <a:chExt cx="1106657" cy="973627"/>
              </a:xfrm>
            </p:grpSpPr>
            <p:grpSp>
              <p:nvGrpSpPr>
                <p:cNvPr id="180" name="그룹 53"/>
                <p:cNvGrpSpPr/>
                <p:nvPr/>
              </p:nvGrpSpPr>
              <p:grpSpPr>
                <a:xfrm rot="900000">
                  <a:off x="2600504" y="2691075"/>
                  <a:ext cx="192815" cy="197465"/>
                  <a:chOff x="7838808" y="2409264"/>
                  <a:chExt cx="1390918" cy="1424461"/>
                </a:xfrm>
              </p:grpSpPr>
              <p:sp>
                <p:nvSpPr>
                  <p:cNvPr id="181" name="모서리가 둥근 직사각형 69"/>
                  <p:cNvSpPr/>
                  <p:nvPr/>
                </p:nvSpPr>
                <p:spPr>
                  <a:xfrm>
                    <a:off x="7838808" y="2687831"/>
                    <a:ext cx="463639" cy="114589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82" name="모서리가 둥근 직사각형 70"/>
                  <p:cNvSpPr/>
                  <p:nvPr/>
                </p:nvSpPr>
                <p:spPr>
                  <a:xfrm>
                    <a:off x="8302447" y="2687831"/>
                    <a:ext cx="463639" cy="114589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83" name="모서리가 둥근 직사각형 71"/>
                  <p:cNvSpPr/>
                  <p:nvPr/>
                </p:nvSpPr>
                <p:spPr>
                  <a:xfrm>
                    <a:off x="8766086" y="2687831"/>
                    <a:ext cx="463639" cy="114589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84" name="자유형 72"/>
                  <p:cNvSpPr/>
                  <p:nvPr/>
                </p:nvSpPr>
                <p:spPr>
                  <a:xfrm>
                    <a:off x="7838808" y="2409264"/>
                    <a:ext cx="1390918" cy="1003002"/>
                  </a:xfrm>
                  <a:custGeom>
                    <a:avLst/>
                    <a:gdLst>
                      <a:gd name="connsiteX0" fmla="*/ 695459 w 1390918"/>
                      <a:gd name="connsiteY0" fmla="*/ 0 h 1442299"/>
                      <a:gd name="connsiteX1" fmla="*/ 1390918 w 1390918"/>
                      <a:gd name="connsiteY1" fmla="*/ 695459 h 1442299"/>
                      <a:gd name="connsiteX2" fmla="*/ 1390917 w 1390918"/>
                      <a:gd name="connsiteY2" fmla="*/ 1368083 h 1442299"/>
                      <a:gd name="connsiteX3" fmla="*/ 1383435 w 1390918"/>
                      <a:gd name="connsiteY3" fmla="*/ 1442299 h 1442299"/>
                      <a:gd name="connsiteX4" fmla="*/ 7482 w 1390918"/>
                      <a:gd name="connsiteY4" fmla="*/ 1442299 h 1442299"/>
                      <a:gd name="connsiteX5" fmla="*/ 0 w 1390918"/>
                      <a:gd name="connsiteY5" fmla="*/ 1368082 h 1442299"/>
                      <a:gd name="connsiteX6" fmla="*/ 0 w 1390918"/>
                      <a:gd name="connsiteY6" fmla="*/ 695459 h 1442299"/>
                      <a:gd name="connsiteX7" fmla="*/ 695459 w 1390918"/>
                      <a:gd name="connsiteY7" fmla="*/ 0 h 1442299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90918" h="1442299">
                        <a:moveTo>
                          <a:pt x="695459" y="0"/>
                        </a:moveTo>
                        <a:cubicBezTo>
                          <a:pt x="1079550" y="0"/>
                          <a:pt x="1390918" y="311368"/>
                          <a:pt x="1390918" y="695459"/>
                        </a:cubicBezTo>
                        <a:cubicBezTo>
                          <a:pt x="1390918" y="919667"/>
                          <a:pt x="1390917" y="1143875"/>
                          <a:pt x="1390917" y="1368083"/>
                        </a:cubicBezTo>
                        <a:lnTo>
                          <a:pt x="1383435" y="1442299"/>
                        </a:lnTo>
                        <a:lnTo>
                          <a:pt x="7482" y="1442299"/>
                        </a:lnTo>
                        <a:lnTo>
                          <a:pt x="0" y="1368082"/>
                        </a:lnTo>
                        <a:lnTo>
                          <a:pt x="0" y="695459"/>
                        </a:lnTo>
                        <a:cubicBezTo>
                          <a:pt x="0" y="311368"/>
                          <a:pt x="311368" y="0"/>
                          <a:pt x="695459" y="0"/>
                        </a:cubicBezTo>
                        <a:close/>
                      </a:path>
                    </a:pathLst>
                  </a:custGeom>
                  <a:solidFill>
                    <a:srgbClr val="c296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185" name="그룹 54"/>
                <p:cNvGrpSpPr/>
                <p:nvPr/>
              </p:nvGrpSpPr>
              <p:grpSpPr>
                <a:xfrm rot="17100000">
                  <a:off x="1831042" y="3210397"/>
                  <a:ext cx="192815" cy="197465"/>
                  <a:chOff x="7838808" y="2409264"/>
                  <a:chExt cx="1390918" cy="1424461"/>
                </a:xfrm>
              </p:grpSpPr>
              <p:sp>
                <p:nvSpPr>
                  <p:cNvPr id="186" name="모서리가 둥근 직사각형 65"/>
                  <p:cNvSpPr/>
                  <p:nvPr/>
                </p:nvSpPr>
                <p:spPr>
                  <a:xfrm>
                    <a:off x="7838808" y="2687831"/>
                    <a:ext cx="463639" cy="114589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87" name="모서리가 둥근 직사각형 66"/>
                  <p:cNvSpPr/>
                  <p:nvPr/>
                </p:nvSpPr>
                <p:spPr>
                  <a:xfrm>
                    <a:off x="8302447" y="2687831"/>
                    <a:ext cx="463639" cy="114589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88" name="모서리가 둥근 직사각형 67"/>
                  <p:cNvSpPr/>
                  <p:nvPr/>
                </p:nvSpPr>
                <p:spPr>
                  <a:xfrm>
                    <a:off x="8766086" y="2687831"/>
                    <a:ext cx="463639" cy="114589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c296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89" name="자유형 68"/>
                  <p:cNvSpPr/>
                  <p:nvPr/>
                </p:nvSpPr>
                <p:spPr>
                  <a:xfrm>
                    <a:off x="7838808" y="2409264"/>
                    <a:ext cx="1390918" cy="1003002"/>
                  </a:xfrm>
                  <a:custGeom>
                    <a:avLst/>
                    <a:gdLst>
                      <a:gd name="connsiteX0" fmla="*/ 695459 w 1390918"/>
                      <a:gd name="connsiteY0" fmla="*/ 0 h 1442299"/>
                      <a:gd name="connsiteX1" fmla="*/ 1390918 w 1390918"/>
                      <a:gd name="connsiteY1" fmla="*/ 695459 h 1442299"/>
                      <a:gd name="connsiteX2" fmla="*/ 1390917 w 1390918"/>
                      <a:gd name="connsiteY2" fmla="*/ 1368083 h 1442299"/>
                      <a:gd name="connsiteX3" fmla="*/ 1383435 w 1390918"/>
                      <a:gd name="connsiteY3" fmla="*/ 1442299 h 1442299"/>
                      <a:gd name="connsiteX4" fmla="*/ 7482 w 1390918"/>
                      <a:gd name="connsiteY4" fmla="*/ 1442299 h 1442299"/>
                      <a:gd name="connsiteX5" fmla="*/ 0 w 1390918"/>
                      <a:gd name="connsiteY5" fmla="*/ 1368082 h 1442299"/>
                      <a:gd name="connsiteX6" fmla="*/ 0 w 1390918"/>
                      <a:gd name="connsiteY6" fmla="*/ 695459 h 1442299"/>
                      <a:gd name="connsiteX7" fmla="*/ 695459 w 1390918"/>
                      <a:gd name="connsiteY7" fmla="*/ 0 h 1442299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90918" h="1442299">
                        <a:moveTo>
                          <a:pt x="695459" y="0"/>
                        </a:moveTo>
                        <a:cubicBezTo>
                          <a:pt x="1079550" y="0"/>
                          <a:pt x="1390918" y="311368"/>
                          <a:pt x="1390918" y="695459"/>
                        </a:cubicBezTo>
                        <a:cubicBezTo>
                          <a:pt x="1390918" y="919667"/>
                          <a:pt x="1390917" y="1143875"/>
                          <a:pt x="1390917" y="1368083"/>
                        </a:cubicBezTo>
                        <a:lnTo>
                          <a:pt x="1383435" y="1442299"/>
                        </a:lnTo>
                        <a:lnTo>
                          <a:pt x="7482" y="1442299"/>
                        </a:lnTo>
                        <a:lnTo>
                          <a:pt x="0" y="1368082"/>
                        </a:lnTo>
                        <a:lnTo>
                          <a:pt x="0" y="695459"/>
                        </a:lnTo>
                        <a:cubicBezTo>
                          <a:pt x="0" y="311368"/>
                          <a:pt x="311368" y="0"/>
                          <a:pt x="695459" y="0"/>
                        </a:cubicBezTo>
                        <a:close/>
                      </a:path>
                    </a:pathLst>
                  </a:custGeom>
                  <a:solidFill>
                    <a:srgbClr val="c296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190" name="그룹 55"/>
                <p:cNvGrpSpPr/>
                <p:nvPr/>
              </p:nvGrpSpPr>
              <p:grpSpPr>
                <a:xfrm rot="19800000">
                  <a:off x="1686662" y="2431909"/>
                  <a:ext cx="973789" cy="788420"/>
                  <a:chOff x="3477358" y="3739317"/>
                  <a:chExt cx="2206018" cy="1786085"/>
                </a:xfrm>
              </p:grpSpPr>
              <p:sp>
                <p:nvSpPr>
                  <p:cNvPr id="191" name="모서리가 둥근 직사각형 2"/>
                  <p:cNvSpPr/>
                  <p:nvPr/>
                </p:nvSpPr>
                <p:spPr>
                  <a:xfrm rot="18900000" flipH="1">
                    <a:off x="4968816" y="3795760"/>
                    <a:ext cx="666049" cy="669562"/>
                  </a:xfrm>
                  <a:custGeom>
                    <a:avLst/>
                    <a:gdLst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1631212 h 1957462"/>
                      <a:gd name="connsiteX8" fmla="*/ 0 w 1957462"/>
                      <a:gd name="connsiteY8" fmla="*/ 326250 h 1957462"/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326250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468083 w 1794333"/>
                      <a:gd name="connsiteY2" fmla="*/ 0 h 1957462"/>
                      <a:gd name="connsiteX3" fmla="*/ 1794333 w 1794333"/>
                      <a:gd name="connsiteY3" fmla="*/ 326250 h 1957462"/>
                      <a:gd name="connsiteX4" fmla="*/ 1794333 w 1794333"/>
                      <a:gd name="connsiteY4" fmla="*/ 1631212 h 1957462"/>
                      <a:gd name="connsiteX5" fmla="*/ 1468083 w 1794333"/>
                      <a:gd name="connsiteY5" fmla="*/ 1957462 h 1957462"/>
                      <a:gd name="connsiteX6" fmla="*/ 163121 w 1794333"/>
                      <a:gd name="connsiteY6" fmla="*/ 1957462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794333 w 1794333"/>
                      <a:gd name="connsiteY2" fmla="*/ 326250 h 1957462"/>
                      <a:gd name="connsiteX3" fmla="*/ 1794333 w 1794333"/>
                      <a:gd name="connsiteY3" fmla="*/ 1631212 h 1957462"/>
                      <a:gd name="connsiteX4" fmla="*/ 1468083 w 1794333"/>
                      <a:gd name="connsiteY4" fmla="*/ 1957462 h 1957462"/>
                      <a:gd name="connsiteX5" fmla="*/ 163121 w 1794333"/>
                      <a:gd name="connsiteY5" fmla="*/ 1957462 h 1957462"/>
                      <a:gd name="connsiteX0" fmla="*/ 163121 w 2048537"/>
                      <a:gd name="connsiteY0" fmla="*/ 1957462 h 1957462"/>
                      <a:gd name="connsiteX1" fmla="*/ 163121 w 2048537"/>
                      <a:gd name="connsiteY1" fmla="*/ 0 h 1957462"/>
                      <a:gd name="connsiteX2" fmla="*/ 1794333 w 2048537"/>
                      <a:gd name="connsiteY2" fmla="*/ 326250 h 1957462"/>
                      <a:gd name="connsiteX3" fmla="*/ 1794333 w 2048537"/>
                      <a:gd name="connsiteY3" fmla="*/ 1631212 h 1957462"/>
                      <a:gd name="connsiteX4" fmla="*/ 1468083 w 2048537"/>
                      <a:gd name="connsiteY4" fmla="*/ 1957462 h 1957462"/>
                      <a:gd name="connsiteX5" fmla="*/ 163121 w 2048537"/>
                      <a:gd name="connsiteY5" fmla="*/ 1957462 h 1957462"/>
                      <a:gd name="connsiteX0" fmla="*/ 297562 w 2182978"/>
                      <a:gd name="connsiteY0" fmla="*/ 1962346 h 1962346"/>
                      <a:gd name="connsiteX1" fmla="*/ 297562 w 2182978"/>
                      <a:gd name="connsiteY1" fmla="*/ 4884 h 1962346"/>
                      <a:gd name="connsiteX2" fmla="*/ 1928774 w 2182978"/>
                      <a:gd name="connsiteY2" fmla="*/ 331134 h 1962346"/>
                      <a:gd name="connsiteX3" fmla="*/ 1928774 w 2182978"/>
                      <a:gd name="connsiteY3" fmla="*/ 1636096 h 1962346"/>
                      <a:gd name="connsiteX4" fmla="*/ 1602524 w 2182978"/>
                      <a:gd name="connsiteY4" fmla="*/ 1962346 h 1962346"/>
                      <a:gd name="connsiteX5" fmla="*/ 297562 w 2182978"/>
                      <a:gd name="connsiteY5" fmla="*/ 1962346 h 1962346"/>
                      <a:gd name="connsiteX0" fmla="*/ 297562 w 2182978"/>
                      <a:gd name="connsiteY0" fmla="*/ 1962346 h 2107343"/>
                      <a:gd name="connsiteX1" fmla="*/ 297562 w 2182978"/>
                      <a:gd name="connsiteY1" fmla="*/ 4884 h 2107343"/>
                      <a:gd name="connsiteX2" fmla="*/ 1928774 w 2182978"/>
                      <a:gd name="connsiteY2" fmla="*/ 331134 h 2107343"/>
                      <a:gd name="connsiteX3" fmla="*/ 1928774 w 2182978"/>
                      <a:gd name="connsiteY3" fmla="*/ 1636096 h 2107343"/>
                      <a:gd name="connsiteX4" fmla="*/ 1602524 w 2182978"/>
                      <a:gd name="connsiteY4" fmla="*/ 1962346 h 2107343"/>
                      <a:gd name="connsiteX5" fmla="*/ 297562 w 2182978"/>
                      <a:gd name="connsiteY5" fmla="*/ 1962346 h 2107343"/>
                      <a:gd name="connsiteX0" fmla="*/ 181326 w 2072568"/>
                      <a:gd name="connsiteY0" fmla="*/ 1388321 h 1999949"/>
                      <a:gd name="connsiteX1" fmla="*/ 187152 w 2072568"/>
                      <a:gd name="connsiteY1" fmla="*/ 42487 h 1999949"/>
                      <a:gd name="connsiteX2" fmla="*/ 1818364 w 2072568"/>
                      <a:gd name="connsiteY2" fmla="*/ 368737 h 1999949"/>
                      <a:gd name="connsiteX3" fmla="*/ 1818364 w 2072568"/>
                      <a:gd name="connsiteY3" fmla="*/ 1673699 h 1999949"/>
                      <a:gd name="connsiteX4" fmla="*/ 1492114 w 2072568"/>
                      <a:gd name="connsiteY4" fmla="*/ 1999949 h 1999949"/>
                      <a:gd name="connsiteX5" fmla="*/ 181326 w 2072568"/>
                      <a:gd name="connsiteY5" fmla="*/ 1388321 h 1999949"/>
                      <a:gd name="connsiteX0" fmla="*/ 141155 w 2131423"/>
                      <a:gd name="connsiteY0" fmla="*/ 1431542 h 2002394"/>
                      <a:gd name="connsiteX1" fmla="*/ 246007 w 2131423"/>
                      <a:gd name="connsiteY1" fmla="*/ 44932 h 2002394"/>
                      <a:gd name="connsiteX2" fmla="*/ 1877219 w 2131423"/>
                      <a:gd name="connsiteY2" fmla="*/ 371182 h 2002394"/>
                      <a:gd name="connsiteX3" fmla="*/ 1877219 w 2131423"/>
                      <a:gd name="connsiteY3" fmla="*/ 1676144 h 2002394"/>
                      <a:gd name="connsiteX4" fmla="*/ 1550969 w 2131423"/>
                      <a:gd name="connsiteY4" fmla="*/ 2002394 h 2002394"/>
                      <a:gd name="connsiteX5" fmla="*/ 141155 w 2131423"/>
                      <a:gd name="connsiteY5" fmla="*/ 1431542 h 2002394"/>
                      <a:gd name="connsiteX0" fmla="*/ 8774 w 1823842"/>
                      <a:gd name="connsiteY0" fmla="*/ 1072214 h 1643066"/>
                      <a:gd name="connsiteX1" fmla="*/ 865055 w 1823842"/>
                      <a:gd name="connsiteY1" fmla="*/ 693334 h 1643066"/>
                      <a:gd name="connsiteX2" fmla="*/ 1744838 w 1823842"/>
                      <a:gd name="connsiteY2" fmla="*/ 11854 h 1643066"/>
                      <a:gd name="connsiteX3" fmla="*/ 1744838 w 1823842"/>
                      <a:gd name="connsiteY3" fmla="*/ 1316816 h 1643066"/>
                      <a:gd name="connsiteX4" fmla="*/ 1418588 w 1823842"/>
                      <a:gd name="connsiteY4" fmla="*/ 1643066 h 1643066"/>
                      <a:gd name="connsiteX5" fmla="*/ 8774 w 1823842"/>
                      <a:gd name="connsiteY5" fmla="*/ 1072214 h 1643066"/>
                      <a:gd name="connsiteX0" fmla="*/ 45633 w 1891618"/>
                      <a:gd name="connsiteY0" fmla="*/ 1116669 h 1687521"/>
                      <a:gd name="connsiteX1" fmla="*/ 476687 w 1891618"/>
                      <a:gd name="connsiteY1" fmla="*/ 324211 h 1687521"/>
                      <a:gd name="connsiteX2" fmla="*/ 1781697 w 1891618"/>
                      <a:gd name="connsiteY2" fmla="*/ 56309 h 1687521"/>
                      <a:gd name="connsiteX3" fmla="*/ 1781697 w 1891618"/>
                      <a:gd name="connsiteY3" fmla="*/ 1361271 h 1687521"/>
                      <a:gd name="connsiteX4" fmla="*/ 1455447 w 1891618"/>
                      <a:gd name="connsiteY4" fmla="*/ 1687521 h 1687521"/>
                      <a:gd name="connsiteX5" fmla="*/ 45633 w 1891618"/>
                      <a:gd name="connsiteY5" fmla="*/ 1116669 h 1687521"/>
                      <a:gd name="connsiteX0" fmla="*/ 39551 w 1885536"/>
                      <a:gd name="connsiteY0" fmla="*/ 1117385 h 1688237"/>
                      <a:gd name="connsiteX1" fmla="*/ 470605 w 1885536"/>
                      <a:gd name="connsiteY1" fmla="*/ 324927 h 1688237"/>
                      <a:gd name="connsiteX2" fmla="*/ 1775615 w 1885536"/>
                      <a:gd name="connsiteY2" fmla="*/ 57025 h 1688237"/>
                      <a:gd name="connsiteX3" fmla="*/ 1775615 w 1885536"/>
                      <a:gd name="connsiteY3" fmla="*/ 1361987 h 1688237"/>
                      <a:gd name="connsiteX4" fmla="*/ 1449365 w 1885536"/>
                      <a:gd name="connsiteY4" fmla="*/ 1688237 h 1688237"/>
                      <a:gd name="connsiteX5" fmla="*/ 39551 w 1885536"/>
                      <a:gd name="connsiteY5" fmla="*/ 1117385 h 1688237"/>
                      <a:gd name="connsiteX0" fmla="*/ 37020 w 1777054"/>
                      <a:gd name="connsiteY0" fmla="*/ 837838 h 1408690"/>
                      <a:gd name="connsiteX1" fmla="*/ 468074 w 1777054"/>
                      <a:gd name="connsiteY1" fmla="*/ 45380 h 1408690"/>
                      <a:gd name="connsiteX2" fmla="*/ 1091555 w 1777054"/>
                      <a:gd name="connsiteY2" fmla="*/ 202705 h 1408690"/>
                      <a:gd name="connsiteX3" fmla="*/ 1773084 w 1777054"/>
                      <a:gd name="connsiteY3" fmla="*/ 1082440 h 1408690"/>
                      <a:gd name="connsiteX4" fmla="*/ 1446834 w 1777054"/>
                      <a:gd name="connsiteY4" fmla="*/ 1408690 h 1408690"/>
                      <a:gd name="connsiteX5" fmla="*/ 37020 w 1777054"/>
                      <a:gd name="connsiteY5" fmla="*/ 837838 h 1408690"/>
                      <a:gd name="connsiteX0" fmla="*/ 38872 w 1780602"/>
                      <a:gd name="connsiteY0" fmla="*/ 1147905 h 1718757"/>
                      <a:gd name="connsiteX1" fmla="*/ 469926 w 1780602"/>
                      <a:gd name="connsiteY1" fmla="*/ 355447 h 1718757"/>
                      <a:gd name="connsiteX2" fmla="*/ 1262333 w 1780602"/>
                      <a:gd name="connsiteY2" fmla="*/ 52595 h 1718757"/>
                      <a:gd name="connsiteX3" fmla="*/ 1774936 w 1780602"/>
                      <a:gd name="connsiteY3" fmla="*/ 1392507 h 1718757"/>
                      <a:gd name="connsiteX4" fmla="*/ 1448686 w 1780602"/>
                      <a:gd name="connsiteY4" fmla="*/ 1718757 h 1718757"/>
                      <a:gd name="connsiteX5" fmla="*/ 38872 w 1780602"/>
                      <a:gd name="connsiteY5" fmla="*/ 1147905 h 1718757"/>
                      <a:gd name="connsiteX0" fmla="*/ 40760 w 1753365"/>
                      <a:gd name="connsiteY0" fmla="*/ 1213151 h 1719928"/>
                      <a:gd name="connsiteX1" fmla="*/ 442689 w 1753365"/>
                      <a:gd name="connsiteY1" fmla="*/ 356618 h 1719928"/>
                      <a:gd name="connsiteX2" fmla="*/ 1235096 w 1753365"/>
                      <a:gd name="connsiteY2" fmla="*/ 53766 h 1719928"/>
                      <a:gd name="connsiteX3" fmla="*/ 1747699 w 1753365"/>
                      <a:gd name="connsiteY3" fmla="*/ 1393678 h 1719928"/>
                      <a:gd name="connsiteX4" fmla="*/ 1421449 w 1753365"/>
                      <a:gd name="connsiteY4" fmla="*/ 1719928 h 1719928"/>
                      <a:gd name="connsiteX5" fmla="*/ 40760 w 1753365"/>
                      <a:gd name="connsiteY5" fmla="*/ 1213151 h 1719928"/>
                      <a:gd name="connsiteX0" fmla="*/ 39983 w 1764238"/>
                      <a:gd name="connsiteY0" fmla="*/ 1201285 h 1719713"/>
                      <a:gd name="connsiteX1" fmla="*/ 453562 w 1764238"/>
                      <a:gd name="connsiteY1" fmla="*/ 356403 h 1719713"/>
                      <a:gd name="connsiteX2" fmla="*/ 1245969 w 1764238"/>
                      <a:gd name="connsiteY2" fmla="*/ 53551 h 1719713"/>
                      <a:gd name="connsiteX3" fmla="*/ 1758572 w 1764238"/>
                      <a:gd name="connsiteY3" fmla="*/ 1393463 h 1719713"/>
                      <a:gd name="connsiteX4" fmla="*/ 1432322 w 1764238"/>
                      <a:gd name="connsiteY4" fmla="*/ 1719713 h 1719713"/>
                      <a:gd name="connsiteX5" fmla="*/ 39983 w 1764238"/>
                      <a:gd name="connsiteY5" fmla="*/ 1201285 h 1719713"/>
                      <a:gd name="connsiteX0" fmla="*/ 39983 w 1764238"/>
                      <a:gd name="connsiteY0" fmla="*/ 1211762 h 1730190"/>
                      <a:gd name="connsiteX1" fmla="*/ 453562 w 1764238"/>
                      <a:gd name="connsiteY1" fmla="*/ 366880 h 1730190"/>
                      <a:gd name="connsiteX2" fmla="*/ 1245970 w 1764238"/>
                      <a:gd name="connsiteY2" fmla="*/ 52378 h 1730190"/>
                      <a:gd name="connsiteX3" fmla="*/ 1758572 w 1764238"/>
                      <a:gd name="connsiteY3" fmla="*/ 1403940 h 1730190"/>
                      <a:gd name="connsiteX4" fmla="*/ 1432322 w 1764238"/>
                      <a:gd name="connsiteY4" fmla="*/ 1730190 h 1730190"/>
                      <a:gd name="connsiteX5" fmla="*/ 39983 w 1764238"/>
                      <a:gd name="connsiteY5" fmla="*/ 1211762 h 1730190"/>
                      <a:gd name="connsiteX0" fmla="*/ 39983 w 1764238"/>
                      <a:gd name="connsiteY0" fmla="*/ 1211762 h 1732043"/>
                      <a:gd name="connsiteX1" fmla="*/ 453562 w 1764238"/>
                      <a:gd name="connsiteY1" fmla="*/ 366880 h 1732043"/>
                      <a:gd name="connsiteX2" fmla="*/ 1245970 w 1764238"/>
                      <a:gd name="connsiteY2" fmla="*/ 52378 h 1732043"/>
                      <a:gd name="connsiteX3" fmla="*/ 1758572 w 1764238"/>
                      <a:gd name="connsiteY3" fmla="*/ 1403940 h 1732043"/>
                      <a:gd name="connsiteX4" fmla="*/ 1432322 w 1764238"/>
                      <a:gd name="connsiteY4" fmla="*/ 1730190 h 1732043"/>
                      <a:gd name="connsiteX5" fmla="*/ 39983 w 1764238"/>
                      <a:gd name="connsiteY5" fmla="*/ 1211762 h 1732043"/>
                      <a:gd name="connsiteX0" fmla="*/ 39983 w 1758572"/>
                      <a:gd name="connsiteY0" fmla="*/ 1211762 h 1732043"/>
                      <a:gd name="connsiteX1" fmla="*/ 453562 w 1758572"/>
                      <a:gd name="connsiteY1" fmla="*/ 366880 h 1732043"/>
                      <a:gd name="connsiteX2" fmla="*/ 1245970 w 1758572"/>
                      <a:gd name="connsiteY2" fmla="*/ 52378 h 1732043"/>
                      <a:gd name="connsiteX3" fmla="*/ 1758572 w 1758572"/>
                      <a:gd name="connsiteY3" fmla="*/ 1403940 h 1732043"/>
                      <a:gd name="connsiteX4" fmla="*/ 1432322 w 1758572"/>
                      <a:gd name="connsiteY4" fmla="*/ 1730190 h 1732043"/>
                      <a:gd name="connsiteX5" fmla="*/ 39983 w 1758572"/>
                      <a:gd name="connsiteY5" fmla="*/ 1211762 h 1732043"/>
                      <a:gd name="connsiteX0" fmla="*/ 39983 w 1758572"/>
                      <a:gd name="connsiteY0" fmla="*/ 1214071 h 1734352"/>
                      <a:gd name="connsiteX1" fmla="*/ 453562 w 1758572"/>
                      <a:gd name="connsiteY1" fmla="*/ 369189 h 1734352"/>
                      <a:gd name="connsiteX2" fmla="*/ 1245970 w 1758572"/>
                      <a:gd name="connsiteY2" fmla="*/ 54687 h 1734352"/>
                      <a:gd name="connsiteX3" fmla="*/ 1758572 w 1758572"/>
                      <a:gd name="connsiteY3" fmla="*/ 1406249 h 1734352"/>
                      <a:gd name="connsiteX4" fmla="*/ 1432322 w 1758572"/>
                      <a:gd name="connsiteY4" fmla="*/ 1732499 h 1734352"/>
                      <a:gd name="connsiteX5" fmla="*/ 39983 w 1758572"/>
                      <a:gd name="connsiteY5" fmla="*/ 1214071 h 1734352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58572" h="1734352">
                        <a:moveTo>
                          <a:pt x="39983" y="1214071"/>
                        </a:moveTo>
                        <a:cubicBezTo>
                          <a:pt x="-123144" y="986853"/>
                          <a:pt x="252564" y="562420"/>
                          <a:pt x="453562" y="369189"/>
                        </a:cubicBezTo>
                        <a:cubicBezTo>
                          <a:pt x="654560" y="175958"/>
                          <a:pt x="894492" y="-123981"/>
                          <a:pt x="1245970" y="54687"/>
                        </a:cubicBezTo>
                        <a:cubicBezTo>
                          <a:pt x="1597448" y="233355"/>
                          <a:pt x="1758572" y="1226066"/>
                          <a:pt x="1758572" y="1406249"/>
                        </a:cubicBezTo>
                        <a:cubicBezTo>
                          <a:pt x="1758572" y="1586432"/>
                          <a:pt x="1612505" y="1732499"/>
                          <a:pt x="1432322" y="1732499"/>
                        </a:cubicBezTo>
                        <a:cubicBezTo>
                          <a:pt x="816760" y="1761624"/>
                          <a:pt x="203110" y="1441289"/>
                          <a:pt x="39983" y="1214071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92" name="모서리가 둥근 직사각형 2"/>
                  <p:cNvSpPr/>
                  <p:nvPr/>
                </p:nvSpPr>
                <p:spPr>
                  <a:xfrm rot="2700000">
                    <a:off x="3534242" y="3790686"/>
                    <a:ext cx="629633" cy="632954"/>
                  </a:xfrm>
                  <a:custGeom>
                    <a:avLst/>
                    <a:gdLst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1631212 h 1957462"/>
                      <a:gd name="connsiteX8" fmla="*/ 0 w 1957462"/>
                      <a:gd name="connsiteY8" fmla="*/ 326250 h 1957462"/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326250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468083 w 1794333"/>
                      <a:gd name="connsiteY2" fmla="*/ 0 h 1957462"/>
                      <a:gd name="connsiteX3" fmla="*/ 1794333 w 1794333"/>
                      <a:gd name="connsiteY3" fmla="*/ 326250 h 1957462"/>
                      <a:gd name="connsiteX4" fmla="*/ 1794333 w 1794333"/>
                      <a:gd name="connsiteY4" fmla="*/ 1631212 h 1957462"/>
                      <a:gd name="connsiteX5" fmla="*/ 1468083 w 1794333"/>
                      <a:gd name="connsiteY5" fmla="*/ 1957462 h 1957462"/>
                      <a:gd name="connsiteX6" fmla="*/ 163121 w 1794333"/>
                      <a:gd name="connsiteY6" fmla="*/ 1957462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794333 w 1794333"/>
                      <a:gd name="connsiteY2" fmla="*/ 326250 h 1957462"/>
                      <a:gd name="connsiteX3" fmla="*/ 1794333 w 1794333"/>
                      <a:gd name="connsiteY3" fmla="*/ 1631212 h 1957462"/>
                      <a:gd name="connsiteX4" fmla="*/ 1468083 w 1794333"/>
                      <a:gd name="connsiteY4" fmla="*/ 1957462 h 1957462"/>
                      <a:gd name="connsiteX5" fmla="*/ 163121 w 1794333"/>
                      <a:gd name="connsiteY5" fmla="*/ 1957462 h 1957462"/>
                      <a:gd name="connsiteX0" fmla="*/ 163121 w 2048537"/>
                      <a:gd name="connsiteY0" fmla="*/ 1957462 h 1957462"/>
                      <a:gd name="connsiteX1" fmla="*/ 163121 w 2048537"/>
                      <a:gd name="connsiteY1" fmla="*/ 0 h 1957462"/>
                      <a:gd name="connsiteX2" fmla="*/ 1794333 w 2048537"/>
                      <a:gd name="connsiteY2" fmla="*/ 326250 h 1957462"/>
                      <a:gd name="connsiteX3" fmla="*/ 1794333 w 2048537"/>
                      <a:gd name="connsiteY3" fmla="*/ 1631212 h 1957462"/>
                      <a:gd name="connsiteX4" fmla="*/ 1468083 w 2048537"/>
                      <a:gd name="connsiteY4" fmla="*/ 1957462 h 1957462"/>
                      <a:gd name="connsiteX5" fmla="*/ 163121 w 2048537"/>
                      <a:gd name="connsiteY5" fmla="*/ 1957462 h 1957462"/>
                      <a:gd name="connsiteX0" fmla="*/ 297562 w 2182978"/>
                      <a:gd name="connsiteY0" fmla="*/ 1962346 h 1962346"/>
                      <a:gd name="connsiteX1" fmla="*/ 297562 w 2182978"/>
                      <a:gd name="connsiteY1" fmla="*/ 4884 h 1962346"/>
                      <a:gd name="connsiteX2" fmla="*/ 1928774 w 2182978"/>
                      <a:gd name="connsiteY2" fmla="*/ 331134 h 1962346"/>
                      <a:gd name="connsiteX3" fmla="*/ 1928774 w 2182978"/>
                      <a:gd name="connsiteY3" fmla="*/ 1636096 h 1962346"/>
                      <a:gd name="connsiteX4" fmla="*/ 1602524 w 2182978"/>
                      <a:gd name="connsiteY4" fmla="*/ 1962346 h 1962346"/>
                      <a:gd name="connsiteX5" fmla="*/ 297562 w 2182978"/>
                      <a:gd name="connsiteY5" fmla="*/ 1962346 h 1962346"/>
                      <a:gd name="connsiteX0" fmla="*/ 297562 w 2182978"/>
                      <a:gd name="connsiteY0" fmla="*/ 1962346 h 2107343"/>
                      <a:gd name="connsiteX1" fmla="*/ 297562 w 2182978"/>
                      <a:gd name="connsiteY1" fmla="*/ 4884 h 2107343"/>
                      <a:gd name="connsiteX2" fmla="*/ 1928774 w 2182978"/>
                      <a:gd name="connsiteY2" fmla="*/ 331134 h 2107343"/>
                      <a:gd name="connsiteX3" fmla="*/ 1928774 w 2182978"/>
                      <a:gd name="connsiteY3" fmla="*/ 1636096 h 2107343"/>
                      <a:gd name="connsiteX4" fmla="*/ 1602524 w 2182978"/>
                      <a:gd name="connsiteY4" fmla="*/ 1962346 h 2107343"/>
                      <a:gd name="connsiteX5" fmla="*/ 297562 w 2182978"/>
                      <a:gd name="connsiteY5" fmla="*/ 1962346 h 2107343"/>
                      <a:gd name="connsiteX0" fmla="*/ 181326 w 2072568"/>
                      <a:gd name="connsiteY0" fmla="*/ 1388321 h 1999949"/>
                      <a:gd name="connsiteX1" fmla="*/ 187152 w 2072568"/>
                      <a:gd name="connsiteY1" fmla="*/ 42487 h 1999949"/>
                      <a:gd name="connsiteX2" fmla="*/ 1818364 w 2072568"/>
                      <a:gd name="connsiteY2" fmla="*/ 368737 h 1999949"/>
                      <a:gd name="connsiteX3" fmla="*/ 1818364 w 2072568"/>
                      <a:gd name="connsiteY3" fmla="*/ 1673699 h 1999949"/>
                      <a:gd name="connsiteX4" fmla="*/ 1492114 w 2072568"/>
                      <a:gd name="connsiteY4" fmla="*/ 1999949 h 1999949"/>
                      <a:gd name="connsiteX5" fmla="*/ 181326 w 2072568"/>
                      <a:gd name="connsiteY5" fmla="*/ 1388321 h 1999949"/>
                      <a:gd name="connsiteX0" fmla="*/ 141155 w 2131423"/>
                      <a:gd name="connsiteY0" fmla="*/ 1431542 h 2002394"/>
                      <a:gd name="connsiteX1" fmla="*/ 246007 w 2131423"/>
                      <a:gd name="connsiteY1" fmla="*/ 44932 h 2002394"/>
                      <a:gd name="connsiteX2" fmla="*/ 1877219 w 2131423"/>
                      <a:gd name="connsiteY2" fmla="*/ 371182 h 2002394"/>
                      <a:gd name="connsiteX3" fmla="*/ 1877219 w 2131423"/>
                      <a:gd name="connsiteY3" fmla="*/ 1676144 h 2002394"/>
                      <a:gd name="connsiteX4" fmla="*/ 1550969 w 2131423"/>
                      <a:gd name="connsiteY4" fmla="*/ 2002394 h 2002394"/>
                      <a:gd name="connsiteX5" fmla="*/ 141155 w 2131423"/>
                      <a:gd name="connsiteY5" fmla="*/ 1431542 h 2002394"/>
                      <a:gd name="connsiteX0" fmla="*/ 8774 w 1823842"/>
                      <a:gd name="connsiteY0" fmla="*/ 1072214 h 1643066"/>
                      <a:gd name="connsiteX1" fmla="*/ 865055 w 1823842"/>
                      <a:gd name="connsiteY1" fmla="*/ 693334 h 1643066"/>
                      <a:gd name="connsiteX2" fmla="*/ 1744838 w 1823842"/>
                      <a:gd name="connsiteY2" fmla="*/ 11854 h 1643066"/>
                      <a:gd name="connsiteX3" fmla="*/ 1744838 w 1823842"/>
                      <a:gd name="connsiteY3" fmla="*/ 1316816 h 1643066"/>
                      <a:gd name="connsiteX4" fmla="*/ 1418588 w 1823842"/>
                      <a:gd name="connsiteY4" fmla="*/ 1643066 h 1643066"/>
                      <a:gd name="connsiteX5" fmla="*/ 8774 w 1823842"/>
                      <a:gd name="connsiteY5" fmla="*/ 1072214 h 1643066"/>
                      <a:gd name="connsiteX0" fmla="*/ 45633 w 1891618"/>
                      <a:gd name="connsiteY0" fmla="*/ 1116669 h 1687521"/>
                      <a:gd name="connsiteX1" fmla="*/ 476687 w 1891618"/>
                      <a:gd name="connsiteY1" fmla="*/ 324211 h 1687521"/>
                      <a:gd name="connsiteX2" fmla="*/ 1781697 w 1891618"/>
                      <a:gd name="connsiteY2" fmla="*/ 56309 h 1687521"/>
                      <a:gd name="connsiteX3" fmla="*/ 1781697 w 1891618"/>
                      <a:gd name="connsiteY3" fmla="*/ 1361271 h 1687521"/>
                      <a:gd name="connsiteX4" fmla="*/ 1455447 w 1891618"/>
                      <a:gd name="connsiteY4" fmla="*/ 1687521 h 1687521"/>
                      <a:gd name="connsiteX5" fmla="*/ 45633 w 1891618"/>
                      <a:gd name="connsiteY5" fmla="*/ 1116669 h 1687521"/>
                      <a:gd name="connsiteX0" fmla="*/ 39551 w 1885536"/>
                      <a:gd name="connsiteY0" fmla="*/ 1117385 h 1688237"/>
                      <a:gd name="connsiteX1" fmla="*/ 470605 w 1885536"/>
                      <a:gd name="connsiteY1" fmla="*/ 324927 h 1688237"/>
                      <a:gd name="connsiteX2" fmla="*/ 1775615 w 1885536"/>
                      <a:gd name="connsiteY2" fmla="*/ 57025 h 1688237"/>
                      <a:gd name="connsiteX3" fmla="*/ 1775615 w 1885536"/>
                      <a:gd name="connsiteY3" fmla="*/ 1361987 h 1688237"/>
                      <a:gd name="connsiteX4" fmla="*/ 1449365 w 1885536"/>
                      <a:gd name="connsiteY4" fmla="*/ 1688237 h 1688237"/>
                      <a:gd name="connsiteX5" fmla="*/ 39551 w 1885536"/>
                      <a:gd name="connsiteY5" fmla="*/ 1117385 h 1688237"/>
                      <a:gd name="connsiteX0" fmla="*/ 37020 w 1777054"/>
                      <a:gd name="connsiteY0" fmla="*/ 837838 h 1408690"/>
                      <a:gd name="connsiteX1" fmla="*/ 468074 w 1777054"/>
                      <a:gd name="connsiteY1" fmla="*/ 45380 h 1408690"/>
                      <a:gd name="connsiteX2" fmla="*/ 1091555 w 1777054"/>
                      <a:gd name="connsiteY2" fmla="*/ 202705 h 1408690"/>
                      <a:gd name="connsiteX3" fmla="*/ 1773084 w 1777054"/>
                      <a:gd name="connsiteY3" fmla="*/ 1082440 h 1408690"/>
                      <a:gd name="connsiteX4" fmla="*/ 1446834 w 1777054"/>
                      <a:gd name="connsiteY4" fmla="*/ 1408690 h 1408690"/>
                      <a:gd name="connsiteX5" fmla="*/ 37020 w 1777054"/>
                      <a:gd name="connsiteY5" fmla="*/ 837838 h 1408690"/>
                      <a:gd name="connsiteX0" fmla="*/ 38872 w 1780602"/>
                      <a:gd name="connsiteY0" fmla="*/ 1147905 h 1718757"/>
                      <a:gd name="connsiteX1" fmla="*/ 469926 w 1780602"/>
                      <a:gd name="connsiteY1" fmla="*/ 355447 h 1718757"/>
                      <a:gd name="connsiteX2" fmla="*/ 1262333 w 1780602"/>
                      <a:gd name="connsiteY2" fmla="*/ 52595 h 1718757"/>
                      <a:gd name="connsiteX3" fmla="*/ 1774936 w 1780602"/>
                      <a:gd name="connsiteY3" fmla="*/ 1392507 h 1718757"/>
                      <a:gd name="connsiteX4" fmla="*/ 1448686 w 1780602"/>
                      <a:gd name="connsiteY4" fmla="*/ 1718757 h 1718757"/>
                      <a:gd name="connsiteX5" fmla="*/ 38872 w 1780602"/>
                      <a:gd name="connsiteY5" fmla="*/ 1147905 h 1718757"/>
                      <a:gd name="connsiteX0" fmla="*/ 40760 w 1753365"/>
                      <a:gd name="connsiteY0" fmla="*/ 1213151 h 1719928"/>
                      <a:gd name="connsiteX1" fmla="*/ 442689 w 1753365"/>
                      <a:gd name="connsiteY1" fmla="*/ 356618 h 1719928"/>
                      <a:gd name="connsiteX2" fmla="*/ 1235096 w 1753365"/>
                      <a:gd name="connsiteY2" fmla="*/ 53766 h 1719928"/>
                      <a:gd name="connsiteX3" fmla="*/ 1747699 w 1753365"/>
                      <a:gd name="connsiteY3" fmla="*/ 1393678 h 1719928"/>
                      <a:gd name="connsiteX4" fmla="*/ 1421449 w 1753365"/>
                      <a:gd name="connsiteY4" fmla="*/ 1719928 h 1719928"/>
                      <a:gd name="connsiteX5" fmla="*/ 40760 w 1753365"/>
                      <a:gd name="connsiteY5" fmla="*/ 1213151 h 1719928"/>
                      <a:gd name="connsiteX0" fmla="*/ 39983 w 1764238"/>
                      <a:gd name="connsiteY0" fmla="*/ 1201285 h 1719713"/>
                      <a:gd name="connsiteX1" fmla="*/ 453562 w 1764238"/>
                      <a:gd name="connsiteY1" fmla="*/ 356403 h 1719713"/>
                      <a:gd name="connsiteX2" fmla="*/ 1245969 w 1764238"/>
                      <a:gd name="connsiteY2" fmla="*/ 53551 h 1719713"/>
                      <a:gd name="connsiteX3" fmla="*/ 1758572 w 1764238"/>
                      <a:gd name="connsiteY3" fmla="*/ 1393463 h 1719713"/>
                      <a:gd name="connsiteX4" fmla="*/ 1432322 w 1764238"/>
                      <a:gd name="connsiteY4" fmla="*/ 1719713 h 1719713"/>
                      <a:gd name="connsiteX5" fmla="*/ 39983 w 1764238"/>
                      <a:gd name="connsiteY5" fmla="*/ 1201285 h 1719713"/>
                      <a:gd name="connsiteX0" fmla="*/ 39983 w 1764238"/>
                      <a:gd name="connsiteY0" fmla="*/ 1211762 h 1730190"/>
                      <a:gd name="connsiteX1" fmla="*/ 453562 w 1764238"/>
                      <a:gd name="connsiteY1" fmla="*/ 366880 h 1730190"/>
                      <a:gd name="connsiteX2" fmla="*/ 1245970 w 1764238"/>
                      <a:gd name="connsiteY2" fmla="*/ 52378 h 1730190"/>
                      <a:gd name="connsiteX3" fmla="*/ 1758572 w 1764238"/>
                      <a:gd name="connsiteY3" fmla="*/ 1403940 h 1730190"/>
                      <a:gd name="connsiteX4" fmla="*/ 1432322 w 1764238"/>
                      <a:gd name="connsiteY4" fmla="*/ 1730190 h 1730190"/>
                      <a:gd name="connsiteX5" fmla="*/ 39983 w 1764238"/>
                      <a:gd name="connsiteY5" fmla="*/ 1211762 h 1730190"/>
                      <a:gd name="connsiteX0" fmla="*/ 39983 w 1764238"/>
                      <a:gd name="connsiteY0" fmla="*/ 1211762 h 1732043"/>
                      <a:gd name="connsiteX1" fmla="*/ 453562 w 1764238"/>
                      <a:gd name="connsiteY1" fmla="*/ 366880 h 1732043"/>
                      <a:gd name="connsiteX2" fmla="*/ 1245970 w 1764238"/>
                      <a:gd name="connsiteY2" fmla="*/ 52378 h 1732043"/>
                      <a:gd name="connsiteX3" fmla="*/ 1758572 w 1764238"/>
                      <a:gd name="connsiteY3" fmla="*/ 1403940 h 1732043"/>
                      <a:gd name="connsiteX4" fmla="*/ 1432322 w 1764238"/>
                      <a:gd name="connsiteY4" fmla="*/ 1730190 h 1732043"/>
                      <a:gd name="connsiteX5" fmla="*/ 39983 w 1764238"/>
                      <a:gd name="connsiteY5" fmla="*/ 1211762 h 1732043"/>
                      <a:gd name="connsiteX0" fmla="*/ 39983 w 1758572"/>
                      <a:gd name="connsiteY0" fmla="*/ 1211762 h 1732043"/>
                      <a:gd name="connsiteX1" fmla="*/ 453562 w 1758572"/>
                      <a:gd name="connsiteY1" fmla="*/ 366880 h 1732043"/>
                      <a:gd name="connsiteX2" fmla="*/ 1245970 w 1758572"/>
                      <a:gd name="connsiteY2" fmla="*/ 52378 h 1732043"/>
                      <a:gd name="connsiteX3" fmla="*/ 1758572 w 1758572"/>
                      <a:gd name="connsiteY3" fmla="*/ 1403940 h 1732043"/>
                      <a:gd name="connsiteX4" fmla="*/ 1432322 w 1758572"/>
                      <a:gd name="connsiteY4" fmla="*/ 1730190 h 1732043"/>
                      <a:gd name="connsiteX5" fmla="*/ 39983 w 1758572"/>
                      <a:gd name="connsiteY5" fmla="*/ 1211762 h 1732043"/>
                      <a:gd name="connsiteX0" fmla="*/ 39983 w 1758572"/>
                      <a:gd name="connsiteY0" fmla="*/ 1214071 h 1734352"/>
                      <a:gd name="connsiteX1" fmla="*/ 453562 w 1758572"/>
                      <a:gd name="connsiteY1" fmla="*/ 369189 h 1734352"/>
                      <a:gd name="connsiteX2" fmla="*/ 1245970 w 1758572"/>
                      <a:gd name="connsiteY2" fmla="*/ 54687 h 1734352"/>
                      <a:gd name="connsiteX3" fmla="*/ 1758572 w 1758572"/>
                      <a:gd name="connsiteY3" fmla="*/ 1406249 h 1734352"/>
                      <a:gd name="connsiteX4" fmla="*/ 1432322 w 1758572"/>
                      <a:gd name="connsiteY4" fmla="*/ 1732499 h 1734352"/>
                      <a:gd name="connsiteX5" fmla="*/ 39983 w 1758572"/>
                      <a:gd name="connsiteY5" fmla="*/ 1214071 h 1734352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58572" h="1734352">
                        <a:moveTo>
                          <a:pt x="39983" y="1214071"/>
                        </a:moveTo>
                        <a:cubicBezTo>
                          <a:pt x="-123144" y="986853"/>
                          <a:pt x="252564" y="562420"/>
                          <a:pt x="453562" y="369189"/>
                        </a:cubicBezTo>
                        <a:cubicBezTo>
                          <a:pt x="654560" y="175958"/>
                          <a:pt x="894492" y="-123981"/>
                          <a:pt x="1245970" y="54687"/>
                        </a:cubicBezTo>
                        <a:cubicBezTo>
                          <a:pt x="1597448" y="233355"/>
                          <a:pt x="1758572" y="1226066"/>
                          <a:pt x="1758572" y="1406249"/>
                        </a:cubicBezTo>
                        <a:cubicBezTo>
                          <a:pt x="1758572" y="1586432"/>
                          <a:pt x="1612505" y="1732499"/>
                          <a:pt x="1432322" y="1732499"/>
                        </a:cubicBezTo>
                        <a:cubicBezTo>
                          <a:pt x="816760" y="1761624"/>
                          <a:pt x="203110" y="1441289"/>
                          <a:pt x="39983" y="1214071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93" name="모서리가 둥근 직사각형 2"/>
                  <p:cNvSpPr/>
                  <p:nvPr/>
                </p:nvSpPr>
                <p:spPr>
                  <a:xfrm rot="2700000">
                    <a:off x="3678930" y="3770029"/>
                    <a:ext cx="1739874" cy="1698837"/>
                  </a:xfrm>
                  <a:custGeom>
                    <a:avLst/>
                    <a:gdLst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1631212 h 1957462"/>
                      <a:gd name="connsiteX8" fmla="*/ 0 w 1957462"/>
                      <a:gd name="connsiteY8" fmla="*/ 326250 h 1957462"/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326250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468083 w 1794333"/>
                      <a:gd name="connsiteY2" fmla="*/ 0 h 1957462"/>
                      <a:gd name="connsiteX3" fmla="*/ 1794333 w 1794333"/>
                      <a:gd name="connsiteY3" fmla="*/ 326250 h 1957462"/>
                      <a:gd name="connsiteX4" fmla="*/ 1794333 w 1794333"/>
                      <a:gd name="connsiteY4" fmla="*/ 1631212 h 1957462"/>
                      <a:gd name="connsiteX5" fmla="*/ 1468083 w 1794333"/>
                      <a:gd name="connsiteY5" fmla="*/ 1957462 h 1957462"/>
                      <a:gd name="connsiteX6" fmla="*/ 163121 w 1794333"/>
                      <a:gd name="connsiteY6" fmla="*/ 1957462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794333 w 1794333"/>
                      <a:gd name="connsiteY2" fmla="*/ 326250 h 1957462"/>
                      <a:gd name="connsiteX3" fmla="*/ 1794333 w 1794333"/>
                      <a:gd name="connsiteY3" fmla="*/ 1631212 h 1957462"/>
                      <a:gd name="connsiteX4" fmla="*/ 1468083 w 1794333"/>
                      <a:gd name="connsiteY4" fmla="*/ 1957462 h 1957462"/>
                      <a:gd name="connsiteX5" fmla="*/ 163121 w 1794333"/>
                      <a:gd name="connsiteY5" fmla="*/ 1957462 h 1957462"/>
                      <a:gd name="connsiteX0" fmla="*/ 163121 w 2048537"/>
                      <a:gd name="connsiteY0" fmla="*/ 1957462 h 1957462"/>
                      <a:gd name="connsiteX1" fmla="*/ 163121 w 2048537"/>
                      <a:gd name="connsiteY1" fmla="*/ 0 h 1957462"/>
                      <a:gd name="connsiteX2" fmla="*/ 1794333 w 2048537"/>
                      <a:gd name="connsiteY2" fmla="*/ 326250 h 1957462"/>
                      <a:gd name="connsiteX3" fmla="*/ 1794333 w 2048537"/>
                      <a:gd name="connsiteY3" fmla="*/ 1631212 h 1957462"/>
                      <a:gd name="connsiteX4" fmla="*/ 1468083 w 2048537"/>
                      <a:gd name="connsiteY4" fmla="*/ 1957462 h 1957462"/>
                      <a:gd name="connsiteX5" fmla="*/ 163121 w 2048537"/>
                      <a:gd name="connsiteY5" fmla="*/ 1957462 h 1957462"/>
                      <a:gd name="connsiteX0" fmla="*/ 297562 w 2182978"/>
                      <a:gd name="connsiteY0" fmla="*/ 1962346 h 1962346"/>
                      <a:gd name="connsiteX1" fmla="*/ 297562 w 2182978"/>
                      <a:gd name="connsiteY1" fmla="*/ 4884 h 1962346"/>
                      <a:gd name="connsiteX2" fmla="*/ 1928774 w 2182978"/>
                      <a:gd name="connsiteY2" fmla="*/ 331134 h 1962346"/>
                      <a:gd name="connsiteX3" fmla="*/ 1928774 w 2182978"/>
                      <a:gd name="connsiteY3" fmla="*/ 1636096 h 1962346"/>
                      <a:gd name="connsiteX4" fmla="*/ 1602524 w 2182978"/>
                      <a:gd name="connsiteY4" fmla="*/ 1962346 h 1962346"/>
                      <a:gd name="connsiteX5" fmla="*/ 297562 w 2182978"/>
                      <a:gd name="connsiteY5" fmla="*/ 1962346 h 1962346"/>
                      <a:gd name="connsiteX0" fmla="*/ 297562 w 2182978"/>
                      <a:gd name="connsiteY0" fmla="*/ 1962346 h 2107343"/>
                      <a:gd name="connsiteX1" fmla="*/ 297562 w 2182978"/>
                      <a:gd name="connsiteY1" fmla="*/ 4884 h 2107343"/>
                      <a:gd name="connsiteX2" fmla="*/ 1928774 w 2182978"/>
                      <a:gd name="connsiteY2" fmla="*/ 331134 h 2107343"/>
                      <a:gd name="connsiteX3" fmla="*/ 1928774 w 2182978"/>
                      <a:gd name="connsiteY3" fmla="*/ 1636096 h 2107343"/>
                      <a:gd name="connsiteX4" fmla="*/ 1602524 w 2182978"/>
                      <a:gd name="connsiteY4" fmla="*/ 1962346 h 2107343"/>
                      <a:gd name="connsiteX5" fmla="*/ 297562 w 2182978"/>
                      <a:gd name="connsiteY5" fmla="*/ 1962346 h 2107343"/>
                      <a:gd name="connsiteX0" fmla="*/ 181326 w 2072568"/>
                      <a:gd name="connsiteY0" fmla="*/ 1388321 h 1999949"/>
                      <a:gd name="connsiteX1" fmla="*/ 187152 w 2072568"/>
                      <a:gd name="connsiteY1" fmla="*/ 42487 h 1999949"/>
                      <a:gd name="connsiteX2" fmla="*/ 1818364 w 2072568"/>
                      <a:gd name="connsiteY2" fmla="*/ 368737 h 1999949"/>
                      <a:gd name="connsiteX3" fmla="*/ 1818364 w 2072568"/>
                      <a:gd name="connsiteY3" fmla="*/ 1673699 h 1999949"/>
                      <a:gd name="connsiteX4" fmla="*/ 1492114 w 2072568"/>
                      <a:gd name="connsiteY4" fmla="*/ 1999949 h 1999949"/>
                      <a:gd name="connsiteX5" fmla="*/ 181326 w 2072568"/>
                      <a:gd name="connsiteY5" fmla="*/ 1388321 h 1999949"/>
                      <a:gd name="connsiteX0" fmla="*/ 141155 w 2131423"/>
                      <a:gd name="connsiteY0" fmla="*/ 1431542 h 2002394"/>
                      <a:gd name="connsiteX1" fmla="*/ 246007 w 2131423"/>
                      <a:gd name="connsiteY1" fmla="*/ 44932 h 2002394"/>
                      <a:gd name="connsiteX2" fmla="*/ 1877219 w 2131423"/>
                      <a:gd name="connsiteY2" fmla="*/ 371182 h 2002394"/>
                      <a:gd name="connsiteX3" fmla="*/ 1877219 w 2131423"/>
                      <a:gd name="connsiteY3" fmla="*/ 1676144 h 2002394"/>
                      <a:gd name="connsiteX4" fmla="*/ 1550969 w 2131423"/>
                      <a:gd name="connsiteY4" fmla="*/ 2002394 h 2002394"/>
                      <a:gd name="connsiteX5" fmla="*/ 141155 w 2131423"/>
                      <a:gd name="connsiteY5" fmla="*/ 1431542 h 2002394"/>
                      <a:gd name="connsiteX0" fmla="*/ 8774 w 1823842"/>
                      <a:gd name="connsiteY0" fmla="*/ 1072214 h 1643066"/>
                      <a:gd name="connsiteX1" fmla="*/ 865055 w 1823842"/>
                      <a:gd name="connsiteY1" fmla="*/ 693334 h 1643066"/>
                      <a:gd name="connsiteX2" fmla="*/ 1744838 w 1823842"/>
                      <a:gd name="connsiteY2" fmla="*/ 11854 h 1643066"/>
                      <a:gd name="connsiteX3" fmla="*/ 1744838 w 1823842"/>
                      <a:gd name="connsiteY3" fmla="*/ 1316816 h 1643066"/>
                      <a:gd name="connsiteX4" fmla="*/ 1418588 w 1823842"/>
                      <a:gd name="connsiteY4" fmla="*/ 1643066 h 1643066"/>
                      <a:gd name="connsiteX5" fmla="*/ 8774 w 1823842"/>
                      <a:gd name="connsiteY5" fmla="*/ 1072214 h 1643066"/>
                      <a:gd name="connsiteX0" fmla="*/ 45633 w 1891618"/>
                      <a:gd name="connsiteY0" fmla="*/ 1116669 h 1687521"/>
                      <a:gd name="connsiteX1" fmla="*/ 476687 w 1891618"/>
                      <a:gd name="connsiteY1" fmla="*/ 324211 h 1687521"/>
                      <a:gd name="connsiteX2" fmla="*/ 1781697 w 1891618"/>
                      <a:gd name="connsiteY2" fmla="*/ 56309 h 1687521"/>
                      <a:gd name="connsiteX3" fmla="*/ 1781697 w 1891618"/>
                      <a:gd name="connsiteY3" fmla="*/ 1361271 h 1687521"/>
                      <a:gd name="connsiteX4" fmla="*/ 1455447 w 1891618"/>
                      <a:gd name="connsiteY4" fmla="*/ 1687521 h 1687521"/>
                      <a:gd name="connsiteX5" fmla="*/ 45633 w 1891618"/>
                      <a:gd name="connsiteY5" fmla="*/ 1116669 h 1687521"/>
                      <a:gd name="connsiteX0" fmla="*/ 39551 w 1885536"/>
                      <a:gd name="connsiteY0" fmla="*/ 1117385 h 1688237"/>
                      <a:gd name="connsiteX1" fmla="*/ 470605 w 1885536"/>
                      <a:gd name="connsiteY1" fmla="*/ 324927 h 1688237"/>
                      <a:gd name="connsiteX2" fmla="*/ 1775615 w 1885536"/>
                      <a:gd name="connsiteY2" fmla="*/ 57025 h 1688237"/>
                      <a:gd name="connsiteX3" fmla="*/ 1775615 w 1885536"/>
                      <a:gd name="connsiteY3" fmla="*/ 1361987 h 1688237"/>
                      <a:gd name="connsiteX4" fmla="*/ 1449365 w 1885536"/>
                      <a:gd name="connsiteY4" fmla="*/ 1688237 h 1688237"/>
                      <a:gd name="connsiteX5" fmla="*/ 39551 w 1885536"/>
                      <a:gd name="connsiteY5" fmla="*/ 1117385 h 1688237"/>
                      <a:gd name="connsiteX0" fmla="*/ 37020 w 1777054"/>
                      <a:gd name="connsiteY0" fmla="*/ 837838 h 1408690"/>
                      <a:gd name="connsiteX1" fmla="*/ 468074 w 1777054"/>
                      <a:gd name="connsiteY1" fmla="*/ 45380 h 1408690"/>
                      <a:gd name="connsiteX2" fmla="*/ 1091555 w 1777054"/>
                      <a:gd name="connsiteY2" fmla="*/ 202705 h 1408690"/>
                      <a:gd name="connsiteX3" fmla="*/ 1773084 w 1777054"/>
                      <a:gd name="connsiteY3" fmla="*/ 1082440 h 1408690"/>
                      <a:gd name="connsiteX4" fmla="*/ 1446834 w 1777054"/>
                      <a:gd name="connsiteY4" fmla="*/ 1408690 h 1408690"/>
                      <a:gd name="connsiteX5" fmla="*/ 37020 w 1777054"/>
                      <a:gd name="connsiteY5" fmla="*/ 837838 h 1408690"/>
                      <a:gd name="connsiteX0" fmla="*/ 38872 w 1780602"/>
                      <a:gd name="connsiteY0" fmla="*/ 1147905 h 1718757"/>
                      <a:gd name="connsiteX1" fmla="*/ 469926 w 1780602"/>
                      <a:gd name="connsiteY1" fmla="*/ 355447 h 1718757"/>
                      <a:gd name="connsiteX2" fmla="*/ 1262333 w 1780602"/>
                      <a:gd name="connsiteY2" fmla="*/ 52595 h 1718757"/>
                      <a:gd name="connsiteX3" fmla="*/ 1774936 w 1780602"/>
                      <a:gd name="connsiteY3" fmla="*/ 1392507 h 1718757"/>
                      <a:gd name="connsiteX4" fmla="*/ 1448686 w 1780602"/>
                      <a:gd name="connsiteY4" fmla="*/ 1718757 h 1718757"/>
                      <a:gd name="connsiteX5" fmla="*/ 38872 w 1780602"/>
                      <a:gd name="connsiteY5" fmla="*/ 1147905 h 1718757"/>
                      <a:gd name="connsiteX0" fmla="*/ 40760 w 1753365"/>
                      <a:gd name="connsiteY0" fmla="*/ 1213151 h 1719928"/>
                      <a:gd name="connsiteX1" fmla="*/ 442689 w 1753365"/>
                      <a:gd name="connsiteY1" fmla="*/ 356618 h 1719928"/>
                      <a:gd name="connsiteX2" fmla="*/ 1235096 w 1753365"/>
                      <a:gd name="connsiteY2" fmla="*/ 53766 h 1719928"/>
                      <a:gd name="connsiteX3" fmla="*/ 1747699 w 1753365"/>
                      <a:gd name="connsiteY3" fmla="*/ 1393678 h 1719928"/>
                      <a:gd name="connsiteX4" fmla="*/ 1421449 w 1753365"/>
                      <a:gd name="connsiteY4" fmla="*/ 1719928 h 1719928"/>
                      <a:gd name="connsiteX5" fmla="*/ 40760 w 1753365"/>
                      <a:gd name="connsiteY5" fmla="*/ 1213151 h 1719928"/>
                      <a:gd name="connsiteX0" fmla="*/ 39983 w 1764238"/>
                      <a:gd name="connsiteY0" fmla="*/ 1201285 h 1719713"/>
                      <a:gd name="connsiteX1" fmla="*/ 453562 w 1764238"/>
                      <a:gd name="connsiteY1" fmla="*/ 356403 h 1719713"/>
                      <a:gd name="connsiteX2" fmla="*/ 1245969 w 1764238"/>
                      <a:gd name="connsiteY2" fmla="*/ 53551 h 1719713"/>
                      <a:gd name="connsiteX3" fmla="*/ 1758572 w 1764238"/>
                      <a:gd name="connsiteY3" fmla="*/ 1393463 h 1719713"/>
                      <a:gd name="connsiteX4" fmla="*/ 1432322 w 1764238"/>
                      <a:gd name="connsiteY4" fmla="*/ 1719713 h 1719713"/>
                      <a:gd name="connsiteX5" fmla="*/ 39983 w 1764238"/>
                      <a:gd name="connsiteY5" fmla="*/ 1201285 h 1719713"/>
                      <a:gd name="connsiteX0" fmla="*/ 39983 w 1764238"/>
                      <a:gd name="connsiteY0" fmla="*/ 1211762 h 1730190"/>
                      <a:gd name="connsiteX1" fmla="*/ 453562 w 1764238"/>
                      <a:gd name="connsiteY1" fmla="*/ 366880 h 1730190"/>
                      <a:gd name="connsiteX2" fmla="*/ 1245970 w 1764238"/>
                      <a:gd name="connsiteY2" fmla="*/ 52378 h 1730190"/>
                      <a:gd name="connsiteX3" fmla="*/ 1758572 w 1764238"/>
                      <a:gd name="connsiteY3" fmla="*/ 1403940 h 1730190"/>
                      <a:gd name="connsiteX4" fmla="*/ 1432322 w 1764238"/>
                      <a:gd name="connsiteY4" fmla="*/ 1730190 h 1730190"/>
                      <a:gd name="connsiteX5" fmla="*/ 39983 w 1764238"/>
                      <a:gd name="connsiteY5" fmla="*/ 1211762 h 1730190"/>
                      <a:gd name="connsiteX0" fmla="*/ 39983 w 1764238"/>
                      <a:gd name="connsiteY0" fmla="*/ 1211762 h 1732043"/>
                      <a:gd name="connsiteX1" fmla="*/ 453562 w 1764238"/>
                      <a:gd name="connsiteY1" fmla="*/ 366880 h 1732043"/>
                      <a:gd name="connsiteX2" fmla="*/ 1245970 w 1764238"/>
                      <a:gd name="connsiteY2" fmla="*/ 52378 h 1732043"/>
                      <a:gd name="connsiteX3" fmla="*/ 1758572 w 1764238"/>
                      <a:gd name="connsiteY3" fmla="*/ 1403940 h 1732043"/>
                      <a:gd name="connsiteX4" fmla="*/ 1432322 w 1764238"/>
                      <a:gd name="connsiteY4" fmla="*/ 1730190 h 1732043"/>
                      <a:gd name="connsiteX5" fmla="*/ 39983 w 1764238"/>
                      <a:gd name="connsiteY5" fmla="*/ 1211762 h 1732043"/>
                      <a:gd name="connsiteX0" fmla="*/ 39983 w 1758572"/>
                      <a:gd name="connsiteY0" fmla="*/ 1211762 h 1732043"/>
                      <a:gd name="connsiteX1" fmla="*/ 453562 w 1758572"/>
                      <a:gd name="connsiteY1" fmla="*/ 366880 h 1732043"/>
                      <a:gd name="connsiteX2" fmla="*/ 1245970 w 1758572"/>
                      <a:gd name="connsiteY2" fmla="*/ 52378 h 1732043"/>
                      <a:gd name="connsiteX3" fmla="*/ 1758572 w 1758572"/>
                      <a:gd name="connsiteY3" fmla="*/ 1403940 h 1732043"/>
                      <a:gd name="connsiteX4" fmla="*/ 1432322 w 1758572"/>
                      <a:gd name="connsiteY4" fmla="*/ 1730190 h 1732043"/>
                      <a:gd name="connsiteX5" fmla="*/ 39983 w 1758572"/>
                      <a:gd name="connsiteY5" fmla="*/ 1211762 h 1732043"/>
                      <a:gd name="connsiteX0" fmla="*/ 39983 w 1758572"/>
                      <a:gd name="connsiteY0" fmla="*/ 1214071 h 1734352"/>
                      <a:gd name="connsiteX1" fmla="*/ 453562 w 1758572"/>
                      <a:gd name="connsiteY1" fmla="*/ 369189 h 1734352"/>
                      <a:gd name="connsiteX2" fmla="*/ 1245970 w 1758572"/>
                      <a:gd name="connsiteY2" fmla="*/ 54687 h 1734352"/>
                      <a:gd name="connsiteX3" fmla="*/ 1758572 w 1758572"/>
                      <a:gd name="connsiteY3" fmla="*/ 1406249 h 1734352"/>
                      <a:gd name="connsiteX4" fmla="*/ 1432322 w 1758572"/>
                      <a:gd name="connsiteY4" fmla="*/ 1732499 h 1734352"/>
                      <a:gd name="connsiteX5" fmla="*/ 39983 w 1758572"/>
                      <a:gd name="connsiteY5" fmla="*/ 1214071 h 1734352"/>
                      <a:gd name="connsiteX0" fmla="*/ 31861 w 1750589"/>
                      <a:gd name="connsiteY0" fmla="*/ 1214071 h 1625453"/>
                      <a:gd name="connsiteX1" fmla="*/ 445440 w 1750589"/>
                      <a:gd name="connsiteY1" fmla="*/ 369189 h 1625453"/>
                      <a:gd name="connsiteX2" fmla="*/ 1237848 w 1750589"/>
                      <a:gd name="connsiteY2" fmla="*/ 54687 h 1625453"/>
                      <a:gd name="connsiteX3" fmla="*/ 1750450 w 1750589"/>
                      <a:gd name="connsiteY3" fmla="*/ 1406249 h 1625453"/>
                      <a:gd name="connsiteX4" fmla="*/ 1282761 w 1750589"/>
                      <a:gd name="connsiteY4" fmla="*/ 1622490 h 1625453"/>
                      <a:gd name="connsiteX5" fmla="*/ 31861 w 1750589"/>
                      <a:gd name="connsiteY5" fmla="*/ 1214071 h 1625453"/>
                      <a:gd name="connsiteX0" fmla="*/ 31861 w 1716931"/>
                      <a:gd name="connsiteY0" fmla="*/ 1193458 h 1604397"/>
                      <a:gd name="connsiteX1" fmla="*/ 445440 w 1716931"/>
                      <a:gd name="connsiteY1" fmla="*/ 348576 h 1604397"/>
                      <a:gd name="connsiteX2" fmla="*/ 1237848 w 1716931"/>
                      <a:gd name="connsiteY2" fmla="*/ 34074 h 1604397"/>
                      <a:gd name="connsiteX3" fmla="*/ 1716774 w 1716931"/>
                      <a:gd name="connsiteY3" fmla="*/ 1100513 h 1604397"/>
                      <a:gd name="connsiteX4" fmla="*/ 1282761 w 1716931"/>
                      <a:gd name="connsiteY4" fmla="*/ 1601877 h 1604397"/>
                      <a:gd name="connsiteX5" fmla="*/ 31861 w 1716931"/>
                      <a:gd name="connsiteY5" fmla="*/ 1193458 h 1604397"/>
                      <a:gd name="connsiteX0" fmla="*/ 24514 w 1709998"/>
                      <a:gd name="connsiteY0" fmla="*/ 1193458 h 1698096"/>
                      <a:gd name="connsiteX1" fmla="*/ 438093 w 1709998"/>
                      <a:gd name="connsiteY1" fmla="*/ 348576 h 1698096"/>
                      <a:gd name="connsiteX2" fmla="*/ 1230501 w 1709998"/>
                      <a:gd name="connsiteY2" fmla="*/ 34074 h 1698096"/>
                      <a:gd name="connsiteX3" fmla="*/ 1709427 w 1709998"/>
                      <a:gd name="connsiteY3" fmla="*/ 1100513 h 1698096"/>
                      <a:gd name="connsiteX4" fmla="*/ 1140711 w 1709998"/>
                      <a:gd name="connsiteY4" fmla="*/ 1696170 h 1698096"/>
                      <a:gd name="connsiteX5" fmla="*/ 24514 w 1709998"/>
                      <a:gd name="connsiteY5" fmla="*/ 1193458 h 1698096"/>
                      <a:gd name="connsiteX0" fmla="*/ 24514 w 1727931"/>
                      <a:gd name="connsiteY0" fmla="*/ 1194296 h 1698934"/>
                      <a:gd name="connsiteX1" fmla="*/ 438093 w 1727931"/>
                      <a:gd name="connsiteY1" fmla="*/ 349414 h 1698934"/>
                      <a:gd name="connsiteX2" fmla="*/ 1230501 w 1727931"/>
                      <a:gd name="connsiteY2" fmla="*/ 34912 h 1698934"/>
                      <a:gd name="connsiteX3" fmla="*/ 1727387 w 1727931"/>
                      <a:gd name="connsiteY3" fmla="*/ 1114821 h 1698934"/>
                      <a:gd name="connsiteX4" fmla="*/ 1140711 w 1727931"/>
                      <a:gd name="connsiteY4" fmla="*/ 1697008 h 1698934"/>
                      <a:gd name="connsiteX5" fmla="*/ 24514 w 1727931"/>
                      <a:gd name="connsiteY5" fmla="*/ 1194296 h 1698934"/>
                      <a:gd name="connsiteX0" fmla="*/ 36457 w 1739874"/>
                      <a:gd name="connsiteY0" fmla="*/ 1194296 h 1698837"/>
                      <a:gd name="connsiteX1" fmla="*/ 450036 w 1739874"/>
                      <a:gd name="connsiteY1" fmla="*/ 349414 h 1698837"/>
                      <a:gd name="connsiteX2" fmla="*/ 1242444 w 1739874"/>
                      <a:gd name="connsiteY2" fmla="*/ 34912 h 1698837"/>
                      <a:gd name="connsiteX3" fmla="*/ 1739330 w 1739874"/>
                      <a:gd name="connsiteY3" fmla="*/ 1114821 h 1698837"/>
                      <a:gd name="connsiteX4" fmla="*/ 1152654 w 1739874"/>
                      <a:gd name="connsiteY4" fmla="*/ 1697008 h 1698837"/>
                      <a:gd name="connsiteX5" fmla="*/ 36457 w 1739874"/>
                      <a:gd name="connsiteY5" fmla="*/ 1194296 h 1698837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39874" h="1698837">
                        <a:moveTo>
                          <a:pt x="36457" y="1194296"/>
                        </a:moveTo>
                        <a:cubicBezTo>
                          <a:pt x="-116567" y="987658"/>
                          <a:pt x="249038" y="542645"/>
                          <a:pt x="450036" y="349414"/>
                        </a:cubicBezTo>
                        <a:cubicBezTo>
                          <a:pt x="651034" y="156183"/>
                          <a:pt x="1027562" y="-92656"/>
                          <a:pt x="1242444" y="34912"/>
                        </a:cubicBezTo>
                        <a:cubicBezTo>
                          <a:pt x="1457326" y="162480"/>
                          <a:pt x="1754295" y="837805"/>
                          <a:pt x="1739330" y="1114821"/>
                        </a:cubicBezTo>
                        <a:cubicBezTo>
                          <a:pt x="1724365" y="1391837"/>
                          <a:pt x="1332837" y="1697008"/>
                          <a:pt x="1152654" y="1697008"/>
                        </a:cubicBezTo>
                        <a:cubicBezTo>
                          <a:pt x="537092" y="1726133"/>
                          <a:pt x="189481" y="1400934"/>
                          <a:pt x="36457" y="119429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94" name="자유형 59"/>
                  <p:cNvSpPr/>
                  <p:nvPr/>
                </p:nvSpPr>
                <p:spPr>
                  <a:xfrm rot="2700000">
                    <a:off x="3645637" y="3760422"/>
                    <a:ext cx="1786085" cy="1743875"/>
                  </a:xfrm>
                  <a:custGeom>
                    <a:avLst/>
                    <a:gdLst>
                      <a:gd name="connsiteX0" fmla="*/ 325324 w 1745724"/>
                      <a:gd name="connsiteY0" fmla="*/ 502280 h 1729323"/>
                      <a:gd name="connsiteX1" fmla="*/ 340257 w 1745724"/>
                      <a:gd name="connsiteY1" fmla="*/ 517286 h 1729323"/>
                      <a:gd name="connsiteX2" fmla="*/ 985833 w 1745724"/>
                      <a:gd name="connsiteY2" fmla="*/ 1165957 h 1729323"/>
                      <a:gd name="connsiteX3" fmla="*/ 1190290 w 1745724"/>
                      <a:gd name="connsiteY3" fmla="*/ 1631288 h 1729323"/>
                      <a:gd name="connsiteX4" fmla="*/ 1273398 w 1745724"/>
                      <a:gd name="connsiteY4" fmla="*/ 1729323 h 1729323"/>
                      <a:gd name="connsiteX5" fmla="*/ 1202452 w 1745724"/>
                      <a:gd name="connsiteY5" fmla="*/ 1727904 h 1729323"/>
                      <a:gd name="connsiteX6" fmla="*/ 39983 w 1745724"/>
                      <a:gd name="connsiteY6" fmla="*/ 1214071 h 1729323"/>
                      <a:gd name="connsiteX7" fmla="*/ 281204 w 1745724"/>
                      <a:gd name="connsiteY7" fmla="*/ 550769 h 1729323"/>
                      <a:gd name="connsiteX8" fmla="*/ 514271 w 1745724"/>
                      <a:gd name="connsiteY8" fmla="*/ 309281 h 1729323"/>
                      <a:gd name="connsiteX9" fmla="*/ 530903 w 1745724"/>
                      <a:gd name="connsiteY9" fmla="*/ 292869 h 1729323"/>
                      <a:gd name="connsiteX10" fmla="*/ 1245970 w 1745724"/>
                      <a:gd name="connsiteY10" fmla="*/ 54687 h 1729323"/>
                      <a:gd name="connsiteX11" fmla="*/ 1741386 w 1745724"/>
                      <a:gd name="connsiteY11" fmla="*/ 1229922 h 1729323"/>
                      <a:gd name="connsiteX12" fmla="*/ 1745724 w 1745724"/>
                      <a:gd name="connsiteY12" fmla="*/ 1263369 h 1729323"/>
                      <a:gd name="connsiteX13" fmla="*/ 1697597 w 1745724"/>
                      <a:gd name="connsiteY13" fmla="*/ 1220355 h 1729323"/>
                      <a:gd name="connsiteX14" fmla="*/ 1201360 w 1745724"/>
                      <a:gd name="connsiteY14" fmla="*/ 1008682 h 1729323"/>
                      <a:gd name="connsiteX0" fmla="*/ 325324 w 1745724"/>
                      <a:gd name="connsiteY0" fmla="*/ 502280 h 1729323"/>
                      <a:gd name="connsiteX1" fmla="*/ 340257 w 1745724"/>
                      <a:gd name="connsiteY1" fmla="*/ 517286 h 1729323"/>
                      <a:gd name="connsiteX2" fmla="*/ 985833 w 1745724"/>
                      <a:gd name="connsiteY2" fmla="*/ 1165957 h 1729323"/>
                      <a:gd name="connsiteX3" fmla="*/ 1190290 w 1745724"/>
                      <a:gd name="connsiteY3" fmla="*/ 1631288 h 1729323"/>
                      <a:gd name="connsiteX4" fmla="*/ 1273398 w 1745724"/>
                      <a:gd name="connsiteY4" fmla="*/ 1729323 h 1729323"/>
                      <a:gd name="connsiteX5" fmla="*/ 1202452 w 1745724"/>
                      <a:gd name="connsiteY5" fmla="*/ 1727904 h 1729323"/>
                      <a:gd name="connsiteX6" fmla="*/ 39983 w 1745724"/>
                      <a:gd name="connsiteY6" fmla="*/ 1214071 h 1729323"/>
                      <a:gd name="connsiteX7" fmla="*/ 281204 w 1745724"/>
                      <a:gd name="connsiteY7" fmla="*/ 550769 h 1729323"/>
                      <a:gd name="connsiteX8" fmla="*/ 325324 w 1745724"/>
                      <a:gd name="connsiteY8" fmla="*/ 502280 h 1729323"/>
                      <a:gd name="connsiteX9" fmla="*/ 514271 w 1745724"/>
                      <a:gd name="connsiteY9" fmla="*/ 309281 h 1729323"/>
                      <a:gd name="connsiteX10" fmla="*/ 530903 w 1745724"/>
                      <a:gd name="connsiteY10" fmla="*/ 292869 h 1729323"/>
                      <a:gd name="connsiteX11" fmla="*/ 1245970 w 1745724"/>
                      <a:gd name="connsiteY11" fmla="*/ 54687 h 1729323"/>
                      <a:gd name="connsiteX12" fmla="*/ 1741386 w 1745724"/>
                      <a:gd name="connsiteY12" fmla="*/ 1229922 h 1729323"/>
                      <a:gd name="connsiteX13" fmla="*/ 1745724 w 1745724"/>
                      <a:gd name="connsiteY13" fmla="*/ 1263369 h 1729323"/>
                      <a:gd name="connsiteX14" fmla="*/ 1697597 w 1745724"/>
                      <a:gd name="connsiteY14" fmla="*/ 1220355 h 1729323"/>
                      <a:gd name="connsiteX15" fmla="*/ 1164317 w 1745724"/>
                      <a:gd name="connsiteY15" fmla="*/ 975007 h 1729323"/>
                      <a:gd name="connsiteX16" fmla="*/ 514271 w 1745724"/>
                      <a:gd name="connsiteY16" fmla="*/ 309281 h 1729323"/>
                      <a:gd name="connsiteX0" fmla="*/ 325324 w 1745724"/>
                      <a:gd name="connsiteY0" fmla="*/ 502280 h 1729323"/>
                      <a:gd name="connsiteX1" fmla="*/ 340257 w 1745724"/>
                      <a:gd name="connsiteY1" fmla="*/ 517286 h 1729323"/>
                      <a:gd name="connsiteX2" fmla="*/ 985833 w 1745724"/>
                      <a:gd name="connsiteY2" fmla="*/ 1165957 h 1729323"/>
                      <a:gd name="connsiteX3" fmla="*/ 1190290 w 1745724"/>
                      <a:gd name="connsiteY3" fmla="*/ 1631288 h 1729323"/>
                      <a:gd name="connsiteX4" fmla="*/ 1273398 w 1745724"/>
                      <a:gd name="connsiteY4" fmla="*/ 1729323 h 1729323"/>
                      <a:gd name="connsiteX5" fmla="*/ 1202452 w 1745724"/>
                      <a:gd name="connsiteY5" fmla="*/ 1727904 h 1729323"/>
                      <a:gd name="connsiteX6" fmla="*/ 39983 w 1745724"/>
                      <a:gd name="connsiteY6" fmla="*/ 1214071 h 1729323"/>
                      <a:gd name="connsiteX7" fmla="*/ 281204 w 1745724"/>
                      <a:gd name="connsiteY7" fmla="*/ 550769 h 1729323"/>
                      <a:gd name="connsiteX8" fmla="*/ 325324 w 1745724"/>
                      <a:gd name="connsiteY8" fmla="*/ 502280 h 1729323"/>
                      <a:gd name="connsiteX9" fmla="*/ 514271 w 1745724"/>
                      <a:gd name="connsiteY9" fmla="*/ 309281 h 1729323"/>
                      <a:gd name="connsiteX10" fmla="*/ 530903 w 1745724"/>
                      <a:gd name="connsiteY10" fmla="*/ 292869 h 1729323"/>
                      <a:gd name="connsiteX11" fmla="*/ 1245970 w 1745724"/>
                      <a:gd name="connsiteY11" fmla="*/ 54687 h 1729323"/>
                      <a:gd name="connsiteX12" fmla="*/ 1741386 w 1745724"/>
                      <a:gd name="connsiteY12" fmla="*/ 1229922 h 1729323"/>
                      <a:gd name="connsiteX13" fmla="*/ 1745724 w 1745724"/>
                      <a:gd name="connsiteY13" fmla="*/ 1263369 h 1729323"/>
                      <a:gd name="connsiteX14" fmla="*/ 1697597 w 1745724"/>
                      <a:gd name="connsiteY14" fmla="*/ 1220355 h 1729323"/>
                      <a:gd name="connsiteX15" fmla="*/ 1166001 w 1745724"/>
                      <a:gd name="connsiteY15" fmla="*/ 969956 h 1729323"/>
                      <a:gd name="connsiteX16" fmla="*/ 514271 w 1745724"/>
                      <a:gd name="connsiteY16" fmla="*/ 309281 h 1729323"/>
                      <a:gd name="connsiteX0" fmla="*/ 325324 w 1745724"/>
                      <a:gd name="connsiteY0" fmla="*/ 502280 h 1729323"/>
                      <a:gd name="connsiteX1" fmla="*/ 340257 w 1745724"/>
                      <a:gd name="connsiteY1" fmla="*/ 517286 h 1729323"/>
                      <a:gd name="connsiteX2" fmla="*/ 985833 w 1745724"/>
                      <a:gd name="connsiteY2" fmla="*/ 1165957 h 1729323"/>
                      <a:gd name="connsiteX3" fmla="*/ 1190290 w 1745724"/>
                      <a:gd name="connsiteY3" fmla="*/ 1631288 h 1729323"/>
                      <a:gd name="connsiteX4" fmla="*/ 1273398 w 1745724"/>
                      <a:gd name="connsiteY4" fmla="*/ 1729323 h 1729323"/>
                      <a:gd name="connsiteX5" fmla="*/ 1202452 w 1745724"/>
                      <a:gd name="connsiteY5" fmla="*/ 1727904 h 1729323"/>
                      <a:gd name="connsiteX6" fmla="*/ 39983 w 1745724"/>
                      <a:gd name="connsiteY6" fmla="*/ 1214071 h 1729323"/>
                      <a:gd name="connsiteX7" fmla="*/ 281204 w 1745724"/>
                      <a:gd name="connsiteY7" fmla="*/ 550769 h 1729323"/>
                      <a:gd name="connsiteX8" fmla="*/ 325324 w 1745724"/>
                      <a:gd name="connsiteY8" fmla="*/ 502280 h 1729323"/>
                      <a:gd name="connsiteX9" fmla="*/ 514271 w 1745724"/>
                      <a:gd name="connsiteY9" fmla="*/ 309281 h 1729323"/>
                      <a:gd name="connsiteX10" fmla="*/ 530903 w 1745724"/>
                      <a:gd name="connsiteY10" fmla="*/ 292869 h 1729323"/>
                      <a:gd name="connsiteX11" fmla="*/ 1245970 w 1745724"/>
                      <a:gd name="connsiteY11" fmla="*/ 54687 h 1729323"/>
                      <a:gd name="connsiteX12" fmla="*/ 1741386 w 1745724"/>
                      <a:gd name="connsiteY12" fmla="*/ 1229922 h 1729323"/>
                      <a:gd name="connsiteX13" fmla="*/ 1745724 w 1745724"/>
                      <a:gd name="connsiteY13" fmla="*/ 1263369 h 1729323"/>
                      <a:gd name="connsiteX14" fmla="*/ 1697597 w 1745724"/>
                      <a:gd name="connsiteY14" fmla="*/ 1220355 h 1729323"/>
                      <a:gd name="connsiteX15" fmla="*/ 1166001 w 1745724"/>
                      <a:gd name="connsiteY15" fmla="*/ 969956 h 1729323"/>
                      <a:gd name="connsiteX16" fmla="*/ 514271 w 1745724"/>
                      <a:gd name="connsiteY16" fmla="*/ 309281 h 1729323"/>
                      <a:gd name="connsiteX0" fmla="*/ 325324 w 1745724"/>
                      <a:gd name="connsiteY0" fmla="*/ 502280 h 1729323"/>
                      <a:gd name="connsiteX1" fmla="*/ 340257 w 1745724"/>
                      <a:gd name="connsiteY1" fmla="*/ 517286 h 1729323"/>
                      <a:gd name="connsiteX2" fmla="*/ 985833 w 1745724"/>
                      <a:gd name="connsiteY2" fmla="*/ 1165957 h 1729323"/>
                      <a:gd name="connsiteX3" fmla="*/ 1190290 w 1745724"/>
                      <a:gd name="connsiteY3" fmla="*/ 1631288 h 1729323"/>
                      <a:gd name="connsiteX4" fmla="*/ 1273398 w 1745724"/>
                      <a:gd name="connsiteY4" fmla="*/ 1729323 h 1729323"/>
                      <a:gd name="connsiteX5" fmla="*/ 1202452 w 1745724"/>
                      <a:gd name="connsiteY5" fmla="*/ 1727904 h 1729323"/>
                      <a:gd name="connsiteX6" fmla="*/ 39983 w 1745724"/>
                      <a:gd name="connsiteY6" fmla="*/ 1214071 h 1729323"/>
                      <a:gd name="connsiteX7" fmla="*/ 281204 w 1745724"/>
                      <a:gd name="connsiteY7" fmla="*/ 550769 h 1729323"/>
                      <a:gd name="connsiteX8" fmla="*/ 325324 w 1745724"/>
                      <a:gd name="connsiteY8" fmla="*/ 502280 h 1729323"/>
                      <a:gd name="connsiteX9" fmla="*/ 514271 w 1745724"/>
                      <a:gd name="connsiteY9" fmla="*/ 309281 h 1729323"/>
                      <a:gd name="connsiteX10" fmla="*/ 530903 w 1745724"/>
                      <a:gd name="connsiteY10" fmla="*/ 292869 h 1729323"/>
                      <a:gd name="connsiteX11" fmla="*/ 1245970 w 1745724"/>
                      <a:gd name="connsiteY11" fmla="*/ 54687 h 1729323"/>
                      <a:gd name="connsiteX12" fmla="*/ 1741386 w 1745724"/>
                      <a:gd name="connsiteY12" fmla="*/ 1229922 h 1729323"/>
                      <a:gd name="connsiteX13" fmla="*/ 1745724 w 1745724"/>
                      <a:gd name="connsiteY13" fmla="*/ 1263369 h 1729323"/>
                      <a:gd name="connsiteX14" fmla="*/ 1697597 w 1745724"/>
                      <a:gd name="connsiteY14" fmla="*/ 1220355 h 1729323"/>
                      <a:gd name="connsiteX15" fmla="*/ 1166001 w 1745724"/>
                      <a:gd name="connsiteY15" fmla="*/ 969956 h 1729323"/>
                      <a:gd name="connsiteX16" fmla="*/ 514271 w 1745724"/>
                      <a:gd name="connsiteY16" fmla="*/ 309281 h 1729323"/>
                      <a:gd name="connsiteX0" fmla="*/ 325324 w 1745724"/>
                      <a:gd name="connsiteY0" fmla="*/ 502280 h 1727904"/>
                      <a:gd name="connsiteX1" fmla="*/ 340257 w 1745724"/>
                      <a:gd name="connsiteY1" fmla="*/ 517286 h 1727904"/>
                      <a:gd name="connsiteX2" fmla="*/ 985833 w 1745724"/>
                      <a:gd name="connsiteY2" fmla="*/ 1165957 h 1727904"/>
                      <a:gd name="connsiteX3" fmla="*/ 1190290 w 1745724"/>
                      <a:gd name="connsiteY3" fmla="*/ 1631288 h 1727904"/>
                      <a:gd name="connsiteX4" fmla="*/ 1271153 w 1745724"/>
                      <a:gd name="connsiteY4" fmla="*/ 1691157 h 1727904"/>
                      <a:gd name="connsiteX5" fmla="*/ 1202452 w 1745724"/>
                      <a:gd name="connsiteY5" fmla="*/ 1727904 h 1727904"/>
                      <a:gd name="connsiteX6" fmla="*/ 39983 w 1745724"/>
                      <a:gd name="connsiteY6" fmla="*/ 1214071 h 1727904"/>
                      <a:gd name="connsiteX7" fmla="*/ 281204 w 1745724"/>
                      <a:gd name="connsiteY7" fmla="*/ 550769 h 1727904"/>
                      <a:gd name="connsiteX8" fmla="*/ 325324 w 1745724"/>
                      <a:gd name="connsiteY8" fmla="*/ 502280 h 1727904"/>
                      <a:gd name="connsiteX9" fmla="*/ 514271 w 1745724"/>
                      <a:gd name="connsiteY9" fmla="*/ 309281 h 1727904"/>
                      <a:gd name="connsiteX10" fmla="*/ 530903 w 1745724"/>
                      <a:gd name="connsiteY10" fmla="*/ 292869 h 1727904"/>
                      <a:gd name="connsiteX11" fmla="*/ 1245970 w 1745724"/>
                      <a:gd name="connsiteY11" fmla="*/ 54687 h 1727904"/>
                      <a:gd name="connsiteX12" fmla="*/ 1741386 w 1745724"/>
                      <a:gd name="connsiteY12" fmla="*/ 1229922 h 1727904"/>
                      <a:gd name="connsiteX13" fmla="*/ 1745724 w 1745724"/>
                      <a:gd name="connsiteY13" fmla="*/ 1263369 h 1727904"/>
                      <a:gd name="connsiteX14" fmla="*/ 1697597 w 1745724"/>
                      <a:gd name="connsiteY14" fmla="*/ 1220355 h 1727904"/>
                      <a:gd name="connsiteX15" fmla="*/ 1166001 w 1745724"/>
                      <a:gd name="connsiteY15" fmla="*/ 969956 h 1727904"/>
                      <a:gd name="connsiteX16" fmla="*/ 514271 w 1745724"/>
                      <a:gd name="connsiteY16" fmla="*/ 309281 h 1727904"/>
                      <a:gd name="connsiteX0" fmla="*/ 315753 w 1736153"/>
                      <a:gd name="connsiteY0" fmla="*/ 502280 h 1703208"/>
                      <a:gd name="connsiteX1" fmla="*/ 330686 w 1736153"/>
                      <a:gd name="connsiteY1" fmla="*/ 517286 h 1703208"/>
                      <a:gd name="connsiteX2" fmla="*/ 976262 w 1736153"/>
                      <a:gd name="connsiteY2" fmla="*/ 1165957 h 1703208"/>
                      <a:gd name="connsiteX3" fmla="*/ 1180719 w 1736153"/>
                      <a:gd name="connsiteY3" fmla="*/ 1631288 h 1703208"/>
                      <a:gd name="connsiteX4" fmla="*/ 1261582 w 1736153"/>
                      <a:gd name="connsiteY4" fmla="*/ 1691157 h 1703208"/>
                      <a:gd name="connsiteX5" fmla="*/ 862858 w 1736153"/>
                      <a:gd name="connsiteY5" fmla="*/ 1703208 h 1703208"/>
                      <a:gd name="connsiteX6" fmla="*/ 30412 w 1736153"/>
                      <a:gd name="connsiteY6" fmla="*/ 1214071 h 1703208"/>
                      <a:gd name="connsiteX7" fmla="*/ 271633 w 1736153"/>
                      <a:gd name="connsiteY7" fmla="*/ 550769 h 1703208"/>
                      <a:gd name="connsiteX8" fmla="*/ 315753 w 1736153"/>
                      <a:gd name="connsiteY8" fmla="*/ 502280 h 1703208"/>
                      <a:gd name="connsiteX9" fmla="*/ 504700 w 1736153"/>
                      <a:gd name="connsiteY9" fmla="*/ 309281 h 1703208"/>
                      <a:gd name="connsiteX10" fmla="*/ 521332 w 1736153"/>
                      <a:gd name="connsiteY10" fmla="*/ 292869 h 1703208"/>
                      <a:gd name="connsiteX11" fmla="*/ 1236399 w 1736153"/>
                      <a:gd name="connsiteY11" fmla="*/ 54687 h 1703208"/>
                      <a:gd name="connsiteX12" fmla="*/ 1731815 w 1736153"/>
                      <a:gd name="connsiteY12" fmla="*/ 1229922 h 1703208"/>
                      <a:gd name="connsiteX13" fmla="*/ 1736153 w 1736153"/>
                      <a:gd name="connsiteY13" fmla="*/ 1263369 h 1703208"/>
                      <a:gd name="connsiteX14" fmla="*/ 1688026 w 1736153"/>
                      <a:gd name="connsiteY14" fmla="*/ 1220355 h 1703208"/>
                      <a:gd name="connsiteX15" fmla="*/ 1156430 w 1736153"/>
                      <a:gd name="connsiteY15" fmla="*/ 969956 h 1703208"/>
                      <a:gd name="connsiteX16" fmla="*/ 504700 w 1736153"/>
                      <a:gd name="connsiteY16" fmla="*/ 309281 h 1703208"/>
                      <a:gd name="connsiteX0" fmla="*/ 315753 w 1736153"/>
                      <a:gd name="connsiteY0" fmla="*/ 502280 h 1703208"/>
                      <a:gd name="connsiteX1" fmla="*/ 330686 w 1736153"/>
                      <a:gd name="connsiteY1" fmla="*/ 517286 h 1703208"/>
                      <a:gd name="connsiteX2" fmla="*/ 976262 w 1736153"/>
                      <a:gd name="connsiteY2" fmla="*/ 1165957 h 1703208"/>
                      <a:gd name="connsiteX3" fmla="*/ 1180719 w 1736153"/>
                      <a:gd name="connsiteY3" fmla="*/ 1631288 h 1703208"/>
                      <a:gd name="connsiteX4" fmla="*/ 1261582 w 1736153"/>
                      <a:gd name="connsiteY4" fmla="*/ 1691157 h 1703208"/>
                      <a:gd name="connsiteX5" fmla="*/ 862858 w 1736153"/>
                      <a:gd name="connsiteY5" fmla="*/ 1703208 h 1703208"/>
                      <a:gd name="connsiteX6" fmla="*/ 30412 w 1736153"/>
                      <a:gd name="connsiteY6" fmla="*/ 1214071 h 1703208"/>
                      <a:gd name="connsiteX7" fmla="*/ 271633 w 1736153"/>
                      <a:gd name="connsiteY7" fmla="*/ 550769 h 1703208"/>
                      <a:gd name="connsiteX8" fmla="*/ 315753 w 1736153"/>
                      <a:gd name="connsiteY8" fmla="*/ 502280 h 1703208"/>
                      <a:gd name="connsiteX9" fmla="*/ 504700 w 1736153"/>
                      <a:gd name="connsiteY9" fmla="*/ 309281 h 1703208"/>
                      <a:gd name="connsiteX10" fmla="*/ 521332 w 1736153"/>
                      <a:gd name="connsiteY10" fmla="*/ 292869 h 1703208"/>
                      <a:gd name="connsiteX11" fmla="*/ 1236399 w 1736153"/>
                      <a:gd name="connsiteY11" fmla="*/ 54687 h 1703208"/>
                      <a:gd name="connsiteX12" fmla="*/ 1731815 w 1736153"/>
                      <a:gd name="connsiteY12" fmla="*/ 1229922 h 1703208"/>
                      <a:gd name="connsiteX13" fmla="*/ 1736153 w 1736153"/>
                      <a:gd name="connsiteY13" fmla="*/ 1263369 h 1703208"/>
                      <a:gd name="connsiteX14" fmla="*/ 1688026 w 1736153"/>
                      <a:gd name="connsiteY14" fmla="*/ 1220355 h 1703208"/>
                      <a:gd name="connsiteX15" fmla="*/ 1156430 w 1736153"/>
                      <a:gd name="connsiteY15" fmla="*/ 969956 h 1703208"/>
                      <a:gd name="connsiteX16" fmla="*/ 504700 w 1736153"/>
                      <a:gd name="connsiteY16" fmla="*/ 309281 h 1703208"/>
                      <a:gd name="connsiteX0" fmla="*/ 315753 w 1736153"/>
                      <a:gd name="connsiteY0" fmla="*/ 502280 h 1703208"/>
                      <a:gd name="connsiteX1" fmla="*/ 330686 w 1736153"/>
                      <a:gd name="connsiteY1" fmla="*/ 517286 h 1703208"/>
                      <a:gd name="connsiteX2" fmla="*/ 976262 w 1736153"/>
                      <a:gd name="connsiteY2" fmla="*/ 1165957 h 1703208"/>
                      <a:gd name="connsiteX3" fmla="*/ 1180719 w 1736153"/>
                      <a:gd name="connsiteY3" fmla="*/ 1631288 h 1703208"/>
                      <a:gd name="connsiteX4" fmla="*/ 1261582 w 1736153"/>
                      <a:gd name="connsiteY4" fmla="*/ 1691157 h 1703208"/>
                      <a:gd name="connsiteX5" fmla="*/ 862858 w 1736153"/>
                      <a:gd name="connsiteY5" fmla="*/ 1703208 h 1703208"/>
                      <a:gd name="connsiteX6" fmla="*/ 30412 w 1736153"/>
                      <a:gd name="connsiteY6" fmla="*/ 1214071 h 1703208"/>
                      <a:gd name="connsiteX7" fmla="*/ 271633 w 1736153"/>
                      <a:gd name="connsiteY7" fmla="*/ 550769 h 1703208"/>
                      <a:gd name="connsiteX8" fmla="*/ 315753 w 1736153"/>
                      <a:gd name="connsiteY8" fmla="*/ 502280 h 1703208"/>
                      <a:gd name="connsiteX9" fmla="*/ 504700 w 1736153"/>
                      <a:gd name="connsiteY9" fmla="*/ 309281 h 1703208"/>
                      <a:gd name="connsiteX10" fmla="*/ 521332 w 1736153"/>
                      <a:gd name="connsiteY10" fmla="*/ 292869 h 1703208"/>
                      <a:gd name="connsiteX11" fmla="*/ 1236399 w 1736153"/>
                      <a:gd name="connsiteY11" fmla="*/ 54687 h 1703208"/>
                      <a:gd name="connsiteX12" fmla="*/ 1731815 w 1736153"/>
                      <a:gd name="connsiteY12" fmla="*/ 1229922 h 1703208"/>
                      <a:gd name="connsiteX13" fmla="*/ 1736153 w 1736153"/>
                      <a:gd name="connsiteY13" fmla="*/ 1263369 h 1703208"/>
                      <a:gd name="connsiteX14" fmla="*/ 1688026 w 1736153"/>
                      <a:gd name="connsiteY14" fmla="*/ 1220355 h 1703208"/>
                      <a:gd name="connsiteX15" fmla="*/ 1156430 w 1736153"/>
                      <a:gd name="connsiteY15" fmla="*/ 969956 h 1703208"/>
                      <a:gd name="connsiteX16" fmla="*/ 504700 w 1736153"/>
                      <a:gd name="connsiteY16" fmla="*/ 309281 h 1703208"/>
                      <a:gd name="connsiteX0" fmla="*/ 315753 w 1736153"/>
                      <a:gd name="connsiteY0" fmla="*/ 502280 h 1718421"/>
                      <a:gd name="connsiteX1" fmla="*/ 330686 w 1736153"/>
                      <a:gd name="connsiteY1" fmla="*/ 517286 h 1718421"/>
                      <a:gd name="connsiteX2" fmla="*/ 976262 w 1736153"/>
                      <a:gd name="connsiteY2" fmla="*/ 1165957 h 1718421"/>
                      <a:gd name="connsiteX3" fmla="*/ 1180719 w 1736153"/>
                      <a:gd name="connsiteY3" fmla="*/ 1631288 h 1718421"/>
                      <a:gd name="connsiteX4" fmla="*/ 1261582 w 1736153"/>
                      <a:gd name="connsiteY4" fmla="*/ 1691157 h 1718421"/>
                      <a:gd name="connsiteX5" fmla="*/ 862858 w 1736153"/>
                      <a:gd name="connsiteY5" fmla="*/ 1703208 h 1718421"/>
                      <a:gd name="connsiteX6" fmla="*/ 30412 w 1736153"/>
                      <a:gd name="connsiteY6" fmla="*/ 1214071 h 1718421"/>
                      <a:gd name="connsiteX7" fmla="*/ 271633 w 1736153"/>
                      <a:gd name="connsiteY7" fmla="*/ 550769 h 1718421"/>
                      <a:gd name="connsiteX8" fmla="*/ 315753 w 1736153"/>
                      <a:gd name="connsiteY8" fmla="*/ 502280 h 1718421"/>
                      <a:gd name="connsiteX9" fmla="*/ 504700 w 1736153"/>
                      <a:gd name="connsiteY9" fmla="*/ 309281 h 1718421"/>
                      <a:gd name="connsiteX10" fmla="*/ 521332 w 1736153"/>
                      <a:gd name="connsiteY10" fmla="*/ 292869 h 1718421"/>
                      <a:gd name="connsiteX11" fmla="*/ 1236399 w 1736153"/>
                      <a:gd name="connsiteY11" fmla="*/ 54687 h 1718421"/>
                      <a:gd name="connsiteX12" fmla="*/ 1731815 w 1736153"/>
                      <a:gd name="connsiteY12" fmla="*/ 1229922 h 1718421"/>
                      <a:gd name="connsiteX13" fmla="*/ 1736153 w 1736153"/>
                      <a:gd name="connsiteY13" fmla="*/ 1263369 h 1718421"/>
                      <a:gd name="connsiteX14" fmla="*/ 1688026 w 1736153"/>
                      <a:gd name="connsiteY14" fmla="*/ 1220355 h 1718421"/>
                      <a:gd name="connsiteX15" fmla="*/ 1156430 w 1736153"/>
                      <a:gd name="connsiteY15" fmla="*/ 969956 h 1718421"/>
                      <a:gd name="connsiteX16" fmla="*/ 504700 w 1736153"/>
                      <a:gd name="connsiteY16" fmla="*/ 309281 h 1718421"/>
                      <a:gd name="connsiteX0" fmla="*/ 315753 w 1736153"/>
                      <a:gd name="connsiteY0" fmla="*/ 502280 h 1723731"/>
                      <a:gd name="connsiteX1" fmla="*/ 330686 w 1736153"/>
                      <a:gd name="connsiteY1" fmla="*/ 517286 h 1723731"/>
                      <a:gd name="connsiteX2" fmla="*/ 976262 w 1736153"/>
                      <a:gd name="connsiteY2" fmla="*/ 1165957 h 1723731"/>
                      <a:gd name="connsiteX3" fmla="*/ 1180719 w 1736153"/>
                      <a:gd name="connsiteY3" fmla="*/ 1631288 h 1723731"/>
                      <a:gd name="connsiteX4" fmla="*/ 1261582 w 1736153"/>
                      <a:gd name="connsiteY4" fmla="*/ 1691157 h 1723731"/>
                      <a:gd name="connsiteX5" fmla="*/ 862858 w 1736153"/>
                      <a:gd name="connsiteY5" fmla="*/ 1703208 h 1723731"/>
                      <a:gd name="connsiteX6" fmla="*/ 30412 w 1736153"/>
                      <a:gd name="connsiteY6" fmla="*/ 1214071 h 1723731"/>
                      <a:gd name="connsiteX7" fmla="*/ 271633 w 1736153"/>
                      <a:gd name="connsiteY7" fmla="*/ 550769 h 1723731"/>
                      <a:gd name="connsiteX8" fmla="*/ 315753 w 1736153"/>
                      <a:gd name="connsiteY8" fmla="*/ 502280 h 1723731"/>
                      <a:gd name="connsiteX9" fmla="*/ 504700 w 1736153"/>
                      <a:gd name="connsiteY9" fmla="*/ 309281 h 1723731"/>
                      <a:gd name="connsiteX10" fmla="*/ 521332 w 1736153"/>
                      <a:gd name="connsiteY10" fmla="*/ 292869 h 1723731"/>
                      <a:gd name="connsiteX11" fmla="*/ 1236399 w 1736153"/>
                      <a:gd name="connsiteY11" fmla="*/ 54687 h 1723731"/>
                      <a:gd name="connsiteX12" fmla="*/ 1731815 w 1736153"/>
                      <a:gd name="connsiteY12" fmla="*/ 1229922 h 1723731"/>
                      <a:gd name="connsiteX13" fmla="*/ 1736153 w 1736153"/>
                      <a:gd name="connsiteY13" fmla="*/ 1263369 h 1723731"/>
                      <a:gd name="connsiteX14" fmla="*/ 1688026 w 1736153"/>
                      <a:gd name="connsiteY14" fmla="*/ 1220355 h 1723731"/>
                      <a:gd name="connsiteX15" fmla="*/ 1156430 w 1736153"/>
                      <a:gd name="connsiteY15" fmla="*/ 969956 h 1723731"/>
                      <a:gd name="connsiteX16" fmla="*/ 504700 w 1736153"/>
                      <a:gd name="connsiteY16" fmla="*/ 309281 h 1723731"/>
                      <a:gd name="connsiteX0" fmla="*/ 315753 w 1736153"/>
                      <a:gd name="connsiteY0" fmla="*/ 502280 h 1704786"/>
                      <a:gd name="connsiteX1" fmla="*/ 330686 w 1736153"/>
                      <a:gd name="connsiteY1" fmla="*/ 517286 h 1704786"/>
                      <a:gd name="connsiteX2" fmla="*/ 976262 w 1736153"/>
                      <a:gd name="connsiteY2" fmla="*/ 1165957 h 1704786"/>
                      <a:gd name="connsiteX3" fmla="*/ 1180719 w 1736153"/>
                      <a:gd name="connsiteY3" fmla="*/ 1631288 h 1704786"/>
                      <a:gd name="connsiteX4" fmla="*/ 1261582 w 1736153"/>
                      <a:gd name="connsiteY4" fmla="*/ 1691157 h 1704786"/>
                      <a:gd name="connsiteX5" fmla="*/ 862858 w 1736153"/>
                      <a:gd name="connsiteY5" fmla="*/ 1703208 h 1704786"/>
                      <a:gd name="connsiteX6" fmla="*/ 30412 w 1736153"/>
                      <a:gd name="connsiteY6" fmla="*/ 1214071 h 1704786"/>
                      <a:gd name="connsiteX7" fmla="*/ 271633 w 1736153"/>
                      <a:gd name="connsiteY7" fmla="*/ 550769 h 1704786"/>
                      <a:gd name="connsiteX8" fmla="*/ 315753 w 1736153"/>
                      <a:gd name="connsiteY8" fmla="*/ 502280 h 1704786"/>
                      <a:gd name="connsiteX9" fmla="*/ 504700 w 1736153"/>
                      <a:gd name="connsiteY9" fmla="*/ 309281 h 1704786"/>
                      <a:gd name="connsiteX10" fmla="*/ 521332 w 1736153"/>
                      <a:gd name="connsiteY10" fmla="*/ 292869 h 1704786"/>
                      <a:gd name="connsiteX11" fmla="*/ 1236399 w 1736153"/>
                      <a:gd name="connsiteY11" fmla="*/ 54687 h 1704786"/>
                      <a:gd name="connsiteX12" fmla="*/ 1731815 w 1736153"/>
                      <a:gd name="connsiteY12" fmla="*/ 1229922 h 1704786"/>
                      <a:gd name="connsiteX13" fmla="*/ 1736153 w 1736153"/>
                      <a:gd name="connsiteY13" fmla="*/ 1263369 h 1704786"/>
                      <a:gd name="connsiteX14" fmla="*/ 1688026 w 1736153"/>
                      <a:gd name="connsiteY14" fmla="*/ 1220355 h 1704786"/>
                      <a:gd name="connsiteX15" fmla="*/ 1156430 w 1736153"/>
                      <a:gd name="connsiteY15" fmla="*/ 969956 h 1704786"/>
                      <a:gd name="connsiteX16" fmla="*/ 504700 w 1736153"/>
                      <a:gd name="connsiteY16" fmla="*/ 309281 h 1704786"/>
                      <a:gd name="connsiteX0" fmla="*/ 315753 w 1736153"/>
                      <a:gd name="connsiteY0" fmla="*/ 502280 h 1713774"/>
                      <a:gd name="connsiteX1" fmla="*/ 330686 w 1736153"/>
                      <a:gd name="connsiteY1" fmla="*/ 517286 h 1713774"/>
                      <a:gd name="connsiteX2" fmla="*/ 976262 w 1736153"/>
                      <a:gd name="connsiteY2" fmla="*/ 1165957 h 1713774"/>
                      <a:gd name="connsiteX3" fmla="*/ 1180719 w 1736153"/>
                      <a:gd name="connsiteY3" fmla="*/ 1631288 h 1713774"/>
                      <a:gd name="connsiteX4" fmla="*/ 1261582 w 1736153"/>
                      <a:gd name="connsiteY4" fmla="*/ 1691157 h 1713774"/>
                      <a:gd name="connsiteX5" fmla="*/ 862858 w 1736153"/>
                      <a:gd name="connsiteY5" fmla="*/ 1703208 h 1713774"/>
                      <a:gd name="connsiteX6" fmla="*/ 30412 w 1736153"/>
                      <a:gd name="connsiteY6" fmla="*/ 1214071 h 1713774"/>
                      <a:gd name="connsiteX7" fmla="*/ 271633 w 1736153"/>
                      <a:gd name="connsiteY7" fmla="*/ 550769 h 1713774"/>
                      <a:gd name="connsiteX8" fmla="*/ 315753 w 1736153"/>
                      <a:gd name="connsiteY8" fmla="*/ 502280 h 1713774"/>
                      <a:gd name="connsiteX9" fmla="*/ 504700 w 1736153"/>
                      <a:gd name="connsiteY9" fmla="*/ 309281 h 1713774"/>
                      <a:gd name="connsiteX10" fmla="*/ 521332 w 1736153"/>
                      <a:gd name="connsiteY10" fmla="*/ 292869 h 1713774"/>
                      <a:gd name="connsiteX11" fmla="*/ 1236399 w 1736153"/>
                      <a:gd name="connsiteY11" fmla="*/ 54687 h 1713774"/>
                      <a:gd name="connsiteX12" fmla="*/ 1731815 w 1736153"/>
                      <a:gd name="connsiteY12" fmla="*/ 1229922 h 1713774"/>
                      <a:gd name="connsiteX13" fmla="*/ 1736153 w 1736153"/>
                      <a:gd name="connsiteY13" fmla="*/ 1263369 h 1713774"/>
                      <a:gd name="connsiteX14" fmla="*/ 1688026 w 1736153"/>
                      <a:gd name="connsiteY14" fmla="*/ 1220355 h 1713774"/>
                      <a:gd name="connsiteX15" fmla="*/ 1156430 w 1736153"/>
                      <a:gd name="connsiteY15" fmla="*/ 969956 h 1713774"/>
                      <a:gd name="connsiteX16" fmla="*/ 504700 w 1736153"/>
                      <a:gd name="connsiteY16" fmla="*/ 309281 h 1713774"/>
                      <a:gd name="connsiteX0" fmla="*/ 315753 w 1736153"/>
                      <a:gd name="connsiteY0" fmla="*/ 502280 h 1703400"/>
                      <a:gd name="connsiteX1" fmla="*/ 330686 w 1736153"/>
                      <a:gd name="connsiteY1" fmla="*/ 517286 h 1703400"/>
                      <a:gd name="connsiteX2" fmla="*/ 976262 w 1736153"/>
                      <a:gd name="connsiteY2" fmla="*/ 1165957 h 1703400"/>
                      <a:gd name="connsiteX3" fmla="*/ 1180719 w 1736153"/>
                      <a:gd name="connsiteY3" fmla="*/ 1631288 h 1703400"/>
                      <a:gd name="connsiteX4" fmla="*/ 1261582 w 1736153"/>
                      <a:gd name="connsiteY4" fmla="*/ 1691157 h 1703400"/>
                      <a:gd name="connsiteX5" fmla="*/ 862858 w 1736153"/>
                      <a:gd name="connsiteY5" fmla="*/ 1703208 h 1703400"/>
                      <a:gd name="connsiteX6" fmla="*/ 30412 w 1736153"/>
                      <a:gd name="connsiteY6" fmla="*/ 1214071 h 1703400"/>
                      <a:gd name="connsiteX7" fmla="*/ 271633 w 1736153"/>
                      <a:gd name="connsiteY7" fmla="*/ 550769 h 1703400"/>
                      <a:gd name="connsiteX8" fmla="*/ 315753 w 1736153"/>
                      <a:gd name="connsiteY8" fmla="*/ 502280 h 1703400"/>
                      <a:gd name="connsiteX9" fmla="*/ 504700 w 1736153"/>
                      <a:gd name="connsiteY9" fmla="*/ 309281 h 1703400"/>
                      <a:gd name="connsiteX10" fmla="*/ 521332 w 1736153"/>
                      <a:gd name="connsiteY10" fmla="*/ 292869 h 1703400"/>
                      <a:gd name="connsiteX11" fmla="*/ 1236399 w 1736153"/>
                      <a:gd name="connsiteY11" fmla="*/ 54687 h 1703400"/>
                      <a:gd name="connsiteX12" fmla="*/ 1731815 w 1736153"/>
                      <a:gd name="connsiteY12" fmla="*/ 1229922 h 1703400"/>
                      <a:gd name="connsiteX13" fmla="*/ 1736153 w 1736153"/>
                      <a:gd name="connsiteY13" fmla="*/ 1263369 h 1703400"/>
                      <a:gd name="connsiteX14" fmla="*/ 1688026 w 1736153"/>
                      <a:gd name="connsiteY14" fmla="*/ 1220355 h 1703400"/>
                      <a:gd name="connsiteX15" fmla="*/ 1156430 w 1736153"/>
                      <a:gd name="connsiteY15" fmla="*/ 969956 h 1703400"/>
                      <a:gd name="connsiteX16" fmla="*/ 504700 w 1736153"/>
                      <a:gd name="connsiteY16" fmla="*/ 309281 h 1703400"/>
                      <a:gd name="connsiteX0" fmla="*/ 315753 w 1736153"/>
                      <a:gd name="connsiteY0" fmla="*/ 502280 h 1716658"/>
                      <a:gd name="connsiteX1" fmla="*/ 330686 w 1736153"/>
                      <a:gd name="connsiteY1" fmla="*/ 517286 h 1716658"/>
                      <a:gd name="connsiteX2" fmla="*/ 976262 w 1736153"/>
                      <a:gd name="connsiteY2" fmla="*/ 1165957 h 1716658"/>
                      <a:gd name="connsiteX3" fmla="*/ 1180719 w 1736153"/>
                      <a:gd name="connsiteY3" fmla="*/ 1631288 h 1716658"/>
                      <a:gd name="connsiteX4" fmla="*/ 1261582 w 1736153"/>
                      <a:gd name="connsiteY4" fmla="*/ 1691157 h 1716658"/>
                      <a:gd name="connsiteX5" fmla="*/ 862858 w 1736153"/>
                      <a:gd name="connsiteY5" fmla="*/ 1703208 h 1716658"/>
                      <a:gd name="connsiteX6" fmla="*/ 30412 w 1736153"/>
                      <a:gd name="connsiteY6" fmla="*/ 1214071 h 1716658"/>
                      <a:gd name="connsiteX7" fmla="*/ 271633 w 1736153"/>
                      <a:gd name="connsiteY7" fmla="*/ 550769 h 1716658"/>
                      <a:gd name="connsiteX8" fmla="*/ 315753 w 1736153"/>
                      <a:gd name="connsiteY8" fmla="*/ 502280 h 1716658"/>
                      <a:gd name="connsiteX9" fmla="*/ 504700 w 1736153"/>
                      <a:gd name="connsiteY9" fmla="*/ 309281 h 1716658"/>
                      <a:gd name="connsiteX10" fmla="*/ 521332 w 1736153"/>
                      <a:gd name="connsiteY10" fmla="*/ 292869 h 1716658"/>
                      <a:gd name="connsiteX11" fmla="*/ 1236399 w 1736153"/>
                      <a:gd name="connsiteY11" fmla="*/ 54687 h 1716658"/>
                      <a:gd name="connsiteX12" fmla="*/ 1731815 w 1736153"/>
                      <a:gd name="connsiteY12" fmla="*/ 1229922 h 1716658"/>
                      <a:gd name="connsiteX13" fmla="*/ 1736153 w 1736153"/>
                      <a:gd name="connsiteY13" fmla="*/ 1263369 h 1716658"/>
                      <a:gd name="connsiteX14" fmla="*/ 1688026 w 1736153"/>
                      <a:gd name="connsiteY14" fmla="*/ 1220355 h 1716658"/>
                      <a:gd name="connsiteX15" fmla="*/ 1156430 w 1736153"/>
                      <a:gd name="connsiteY15" fmla="*/ 969956 h 1716658"/>
                      <a:gd name="connsiteX16" fmla="*/ 504700 w 1736153"/>
                      <a:gd name="connsiteY16" fmla="*/ 309281 h 1716658"/>
                      <a:gd name="connsiteX0" fmla="*/ 315753 w 1736153"/>
                      <a:gd name="connsiteY0" fmla="*/ 502280 h 1725384"/>
                      <a:gd name="connsiteX1" fmla="*/ 330686 w 1736153"/>
                      <a:gd name="connsiteY1" fmla="*/ 517286 h 1725384"/>
                      <a:gd name="connsiteX2" fmla="*/ 976262 w 1736153"/>
                      <a:gd name="connsiteY2" fmla="*/ 1165957 h 1725384"/>
                      <a:gd name="connsiteX3" fmla="*/ 1180719 w 1736153"/>
                      <a:gd name="connsiteY3" fmla="*/ 1631288 h 1725384"/>
                      <a:gd name="connsiteX4" fmla="*/ 1261582 w 1736153"/>
                      <a:gd name="connsiteY4" fmla="*/ 1691157 h 1725384"/>
                      <a:gd name="connsiteX5" fmla="*/ 862858 w 1736153"/>
                      <a:gd name="connsiteY5" fmla="*/ 1703208 h 1725384"/>
                      <a:gd name="connsiteX6" fmla="*/ 30412 w 1736153"/>
                      <a:gd name="connsiteY6" fmla="*/ 1214071 h 1725384"/>
                      <a:gd name="connsiteX7" fmla="*/ 271633 w 1736153"/>
                      <a:gd name="connsiteY7" fmla="*/ 550769 h 1725384"/>
                      <a:gd name="connsiteX8" fmla="*/ 315753 w 1736153"/>
                      <a:gd name="connsiteY8" fmla="*/ 502280 h 1725384"/>
                      <a:gd name="connsiteX9" fmla="*/ 504700 w 1736153"/>
                      <a:gd name="connsiteY9" fmla="*/ 309281 h 1725384"/>
                      <a:gd name="connsiteX10" fmla="*/ 521332 w 1736153"/>
                      <a:gd name="connsiteY10" fmla="*/ 292869 h 1725384"/>
                      <a:gd name="connsiteX11" fmla="*/ 1236399 w 1736153"/>
                      <a:gd name="connsiteY11" fmla="*/ 54687 h 1725384"/>
                      <a:gd name="connsiteX12" fmla="*/ 1731815 w 1736153"/>
                      <a:gd name="connsiteY12" fmla="*/ 1229922 h 1725384"/>
                      <a:gd name="connsiteX13" fmla="*/ 1736153 w 1736153"/>
                      <a:gd name="connsiteY13" fmla="*/ 1263369 h 1725384"/>
                      <a:gd name="connsiteX14" fmla="*/ 1688026 w 1736153"/>
                      <a:gd name="connsiteY14" fmla="*/ 1220355 h 1725384"/>
                      <a:gd name="connsiteX15" fmla="*/ 1156430 w 1736153"/>
                      <a:gd name="connsiteY15" fmla="*/ 969956 h 1725384"/>
                      <a:gd name="connsiteX16" fmla="*/ 504700 w 1736153"/>
                      <a:gd name="connsiteY16" fmla="*/ 309281 h 1725384"/>
                      <a:gd name="connsiteX0" fmla="*/ 315753 w 1736153"/>
                      <a:gd name="connsiteY0" fmla="*/ 502280 h 1731176"/>
                      <a:gd name="connsiteX1" fmla="*/ 330686 w 1736153"/>
                      <a:gd name="connsiteY1" fmla="*/ 517286 h 1731176"/>
                      <a:gd name="connsiteX2" fmla="*/ 976262 w 1736153"/>
                      <a:gd name="connsiteY2" fmla="*/ 1165957 h 1731176"/>
                      <a:gd name="connsiteX3" fmla="*/ 1180719 w 1736153"/>
                      <a:gd name="connsiteY3" fmla="*/ 1631288 h 1731176"/>
                      <a:gd name="connsiteX4" fmla="*/ 1261582 w 1736153"/>
                      <a:gd name="connsiteY4" fmla="*/ 1691157 h 1731176"/>
                      <a:gd name="connsiteX5" fmla="*/ 862858 w 1736153"/>
                      <a:gd name="connsiteY5" fmla="*/ 1703208 h 1731176"/>
                      <a:gd name="connsiteX6" fmla="*/ 30412 w 1736153"/>
                      <a:gd name="connsiteY6" fmla="*/ 1214071 h 1731176"/>
                      <a:gd name="connsiteX7" fmla="*/ 271633 w 1736153"/>
                      <a:gd name="connsiteY7" fmla="*/ 550769 h 1731176"/>
                      <a:gd name="connsiteX8" fmla="*/ 315753 w 1736153"/>
                      <a:gd name="connsiteY8" fmla="*/ 502280 h 1731176"/>
                      <a:gd name="connsiteX9" fmla="*/ 504700 w 1736153"/>
                      <a:gd name="connsiteY9" fmla="*/ 309281 h 1731176"/>
                      <a:gd name="connsiteX10" fmla="*/ 521332 w 1736153"/>
                      <a:gd name="connsiteY10" fmla="*/ 292869 h 1731176"/>
                      <a:gd name="connsiteX11" fmla="*/ 1236399 w 1736153"/>
                      <a:gd name="connsiteY11" fmla="*/ 54687 h 1731176"/>
                      <a:gd name="connsiteX12" fmla="*/ 1731815 w 1736153"/>
                      <a:gd name="connsiteY12" fmla="*/ 1229922 h 1731176"/>
                      <a:gd name="connsiteX13" fmla="*/ 1736153 w 1736153"/>
                      <a:gd name="connsiteY13" fmla="*/ 1263369 h 1731176"/>
                      <a:gd name="connsiteX14" fmla="*/ 1688026 w 1736153"/>
                      <a:gd name="connsiteY14" fmla="*/ 1220355 h 1731176"/>
                      <a:gd name="connsiteX15" fmla="*/ 1156430 w 1736153"/>
                      <a:gd name="connsiteY15" fmla="*/ 969956 h 1731176"/>
                      <a:gd name="connsiteX16" fmla="*/ 504700 w 1736153"/>
                      <a:gd name="connsiteY16" fmla="*/ 309281 h 1731176"/>
                      <a:gd name="connsiteX0" fmla="*/ 315753 w 1736153"/>
                      <a:gd name="connsiteY0" fmla="*/ 502280 h 1720226"/>
                      <a:gd name="connsiteX1" fmla="*/ 330686 w 1736153"/>
                      <a:gd name="connsiteY1" fmla="*/ 517286 h 1720226"/>
                      <a:gd name="connsiteX2" fmla="*/ 976262 w 1736153"/>
                      <a:gd name="connsiteY2" fmla="*/ 1165957 h 1720226"/>
                      <a:gd name="connsiteX3" fmla="*/ 1180719 w 1736153"/>
                      <a:gd name="connsiteY3" fmla="*/ 1631288 h 1720226"/>
                      <a:gd name="connsiteX4" fmla="*/ 1261582 w 1736153"/>
                      <a:gd name="connsiteY4" fmla="*/ 1691157 h 1720226"/>
                      <a:gd name="connsiteX5" fmla="*/ 862858 w 1736153"/>
                      <a:gd name="connsiteY5" fmla="*/ 1703208 h 1720226"/>
                      <a:gd name="connsiteX6" fmla="*/ 30412 w 1736153"/>
                      <a:gd name="connsiteY6" fmla="*/ 1214071 h 1720226"/>
                      <a:gd name="connsiteX7" fmla="*/ 271633 w 1736153"/>
                      <a:gd name="connsiteY7" fmla="*/ 550769 h 1720226"/>
                      <a:gd name="connsiteX8" fmla="*/ 315753 w 1736153"/>
                      <a:gd name="connsiteY8" fmla="*/ 502280 h 1720226"/>
                      <a:gd name="connsiteX9" fmla="*/ 504700 w 1736153"/>
                      <a:gd name="connsiteY9" fmla="*/ 309281 h 1720226"/>
                      <a:gd name="connsiteX10" fmla="*/ 521332 w 1736153"/>
                      <a:gd name="connsiteY10" fmla="*/ 292869 h 1720226"/>
                      <a:gd name="connsiteX11" fmla="*/ 1236399 w 1736153"/>
                      <a:gd name="connsiteY11" fmla="*/ 54687 h 1720226"/>
                      <a:gd name="connsiteX12" fmla="*/ 1731815 w 1736153"/>
                      <a:gd name="connsiteY12" fmla="*/ 1229922 h 1720226"/>
                      <a:gd name="connsiteX13" fmla="*/ 1736153 w 1736153"/>
                      <a:gd name="connsiteY13" fmla="*/ 1263369 h 1720226"/>
                      <a:gd name="connsiteX14" fmla="*/ 1688026 w 1736153"/>
                      <a:gd name="connsiteY14" fmla="*/ 1220355 h 1720226"/>
                      <a:gd name="connsiteX15" fmla="*/ 1156430 w 1736153"/>
                      <a:gd name="connsiteY15" fmla="*/ 969956 h 1720226"/>
                      <a:gd name="connsiteX16" fmla="*/ 504700 w 1736153"/>
                      <a:gd name="connsiteY16" fmla="*/ 309281 h 1720226"/>
                      <a:gd name="connsiteX0" fmla="*/ 315753 w 1736153"/>
                      <a:gd name="connsiteY0" fmla="*/ 502280 h 1718749"/>
                      <a:gd name="connsiteX1" fmla="*/ 330686 w 1736153"/>
                      <a:gd name="connsiteY1" fmla="*/ 517286 h 1718749"/>
                      <a:gd name="connsiteX2" fmla="*/ 976262 w 1736153"/>
                      <a:gd name="connsiteY2" fmla="*/ 1165957 h 1718749"/>
                      <a:gd name="connsiteX3" fmla="*/ 1180719 w 1736153"/>
                      <a:gd name="connsiteY3" fmla="*/ 1631288 h 1718749"/>
                      <a:gd name="connsiteX4" fmla="*/ 1261582 w 1736153"/>
                      <a:gd name="connsiteY4" fmla="*/ 1691157 h 1718749"/>
                      <a:gd name="connsiteX5" fmla="*/ 862858 w 1736153"/>
                      <a:gd name="connsiteY5" fmla="*/ 1703208 h 1718749"/>
                      <a:gd name="connsiteX6" fmla="*/ 30412 w 1736153"/>
                      <a:gd name="connsiteY6" fmla="*/ 1214071 h 1718749"/>
                      <a:gd name="connsiteX7" fmla="*/ 271633 w 1736153"/>
                      <a:gd name="connsiteY7" fmla="*/ 550769 h 1718749"/>
                      <a:gd name="connsiteX8" fmla="*/ 315753 w 1736153"/>
                      <a:gd name="connsiteY8" fmla="*/ 502280 h 1718749"/>
                      <a:gd name="connsiteX9" fmla="*/ 504700 w 1736153"/>
                      <a:gd name="connsiteY9" fmla="*/ 309281 h 1718749"/>
                      <a:gd name="connsiteX10" fmla="*/ 521332 w 1736153"/>
                      <a:gd name="connsiteY10" fmla="*/ 292869 h 1718749"/>
                      <a:gd name="connsiteX11" fmla="*/ 1236399 w 1736153"/>
                      <a:gd name="connsiteY11" fmla="*/ 54687 h 1718749"/>
                      <a:gd name="connsiteX12" fmla="*/ 1731815 w 1736153"/>
                      <a:gd name="connsiteY12" fmla="*/ 1229922 h 1718749"/>
                      <a:gd name="connsiteX13" fmla="*/ 1736153 w 1736153"/>
                      <a:gd name="connsiteY13" fmla="*/ 1263369 h 1718749"/>
                      <a:gd name="connsiteX14" fmla="*/ 1688026 w 1736153"/>
                      <a:gd name="connsiteY14" fmla="*/ 1220355 h 1718749"/>
                      <a:gd name="connsiteX15" fmla="*/ 1156430 w 1736153"/>
                      <a:gd name="connsiteY15" fmla="*/ 969956 h 1718749"/>
                      <a:gd name="connsiteX16" fmla="*/ 504700 w 1736153"/>
                      <a:gd name="connsiteY16" fmla="*/ 309281 h 1718749"/>
                      <a:gd name="connsiteX0" fmla="*/ 315457 w 1735857"/>
                      <a:gd name="connsiteY0" fmla="*/ 502280 h 1725842"/>
                      <a:gd name="connsiteX1" fmla="*/ 330390 w 1735857"/>
                      <a:gd name="connsiteY1" fmla="*/ 517286 h 1725842"/>
                      <a:gd name="connsiteX2" fmla="*/ 975966 w 1735857"/>
                      <a:gd name="connsiteY2" fmla="*/ 1165957 h 1725842"/>
                      <a:gd name="connsiteX3" fmla="*/ 1180423 w 1735857"/>
                      <a:gd name="connsiteY3" fmla="*/ 1631288 h 1725842"/>
                      <a:gd name="connsiteX4" fmla="*/ 1261286 w 1735857"/>
                      <a:gd name="connsiteY4" fmla="*/ 1691157 h 1725842"/>
                      <a:gd name="connsiteX5" fmla="*/ 858072 w 1735857"/>
                      <a:gd name="connsiteY5" fmla="*/ 1712188 h 1725842"/>
                      <a:gd name="connsiteX6" fmla="*/ 30116 w 1735857"/>
                      <a:gd name="connsiteY6" fmla="*/ 1214071 h 1725842"/>
                      <a:gd name="connsiteX7" fmla="*/ 271337 w 1735857"/>
                      <a:gd name="connsiteY7" fmla="*/ 550769 h 1725842"/>
                      <a:gd name="connsiteX8" fmla="*/ 315457 w 1735857"/>
                      <a:gd name="connsiteY8" fmla="*/ 502280 h 1725842"/>
                      <a:gd name="connsiteX9" fmla="*/ 504404 w 1735857"/>
                      <a:gd name="connsiteY9" fmla="*/ 309281 h 1725842"/>
                      <a:gd name="connsiteX10" fmla="*/ 521036 w 1735857"/>
                      <a:gd name="connsiteY10" fmla="*/ 292869 h 1725842"/>
                      <a:gd name="connsiteX11" fmla="*/ 1236103 w 1735857"/>
                      <a:gd name="connsiteY11" fmla="*/ 54687 h 1725842"/>
                      <a:gd name="connsiteX12" fmla="*/ 1731519 w 1735857"/>
                      <a:gd name="connsiteY12" fmla="*/ 1229922 h 1725842"/>
                      <a:gd name="connsiteX13" fmla="*/ 1735857 w 1735857"/>
                      <a:gd name="connsiteY13" fmla="*/ 1263369 h 1725842"/>
                      <a:gd name="connsiteX14" fmla="*/ 1687730 w 1735857"/>
                      <a:gd name="connsiteY14" fmla="*/ 1220355 h 1725842"/>
                      <a:gd name="connsiteX15" fmla="*/ 1156134 w 1735857"/>
                      <a:gd name="connsiteY15" fmla="*/ 969956 h 1725842"/>
                      <a:gd name="connsiteX16" fmla="*/ 504404 w 1735857"/>
                      <a:gd name="connsiteY16" fmla="*/ 309281 h 1725842"/>
                      <a:gd name="connsiteX0" fmla="*/ 315457 w 1735857"/>
                      <a:gd name="connsiteY0" fmla="*/ 502280 h 1728373"/>
                      <a:gd name="connsiteX1" fmla="*/ 330390 w 1735857"/>
                      <a:gd name="connsiteY1" fmla="*/ 517286 h 1728373"/>
                      <a:gd name="connsiteX2" fmla="*/ 975966 w 1735857"/>
                      <a:gd name="connsiteY2" fmla="*/ 1165957 h 1728373"/>
                      <a:gd name="connsiteX3" fmla="*/ 1180423 w 1735857"/>
                      <a:gd name="connsiteY3" fmla="*/ 1631288 h 1728373"/>
                      <a:gd name="connsiteX4" fmla="*/ 1261286 w 1735857"/>
                      <a:gd name="connsiteY4" fmla="*/ 1691157 h 1728373"/>
                      <a:gd name="connsiteX5" fmla="*/ 858072 w 1735857"/>
                      <a:gd name="connsiteY5" fmla="*/ 1712188 h 1728373"/>
                      <a:gd name="connsiteX6" fmla="*/ 30116 w 1735857"/>
                      <a:gd name="connsiteY6" fmla="*/ 1214071 h 1728373"/>
                      <a:gd name="connsiteX7" fmla="*/ 271337 w 1735857"/>
                      <a:gd name="connsiteY7" fmla="*/ 550769 h 1728373"/>
                      <a:gd name="connsiteX8" fmla="*/ 315457 w 1735857"/>
                      <a:gd name="connsiteY8" fmla="*/ 502280 h 1728373"/>
                      <a:gd name="connsiteX9" fmla="*/ 504404 w 1735857"/>
                      <a:gd name="connsiteY9" fmla="*/ 309281 h 1728373"/>
                      <a:gd name="connsiteX10" fmla="*/ 521036 w 1735857"/>
                      <a:gd name="connsiteY10" fmla="*/ 292869 h 1728373"/>
                      <a:gd name="connsiteX11" fmla="*/ 1236103 w 1735857"/>
                      <a:gd name="connsiteY11" fmla="*/ 54687 h 1728373"/>
                      <a:gd name="connsiteX12" fmla="*/ 1731519 w 1735857"/>
                      <a:gd name="connsiteY12" fmla="*/ 1229922 h 1728373"/>
                      <a:gd name="connsiteX13" fmla="*/ 1735857 w 1735857"/>
                      <a:gd name="connsiteY13" fmla="*/ 1263369 h 1728373"/>
                      <a:gd name="connsiteX14" fmla="*/ 1687730 w 1735857"/>
                      <a:gd name="connsiteY14" fmla="*/ 1220355 h 1728373"/>
                      <a:gd name="connsiteX15" fmla="*/ 1156134 w 1735857"/>
                      <a:gd name="connsiteY15" fmla="*/ 969956 h 1728373"/>
                      <a:gd name="connsiteX16" fmla="*/ 504404 w 1735857"/>
                      <a:gd name="connsiteY16" fmla="*/ 309281 h 1728373"/>
                      <a:gd name="connsiteX0" fmla="*/ 342979 w 1763379"/>
                      <a:gd name="connsiteY0" fmla="*/ 502280 h 1691157"/>
                      <a:gd name="connsiteX1" fmla="*/ 357912 w 1763379"/>
                      <a:gd name="connsiteY1" fmla="*/ 517286 h 1691157"/>
                      <a:gd name="connsiteX2" fmla="*/ 1003488 w 1763379"/>
                      <a:gd name="connsiteY2" fmla="*/ 1165957 h 1691157"/>
                      <a:gd name="connsiteX3" fmla="*/ 1207945 w 1763379"/>
                      <a:gd name="connsiteY3" fmla="*/ 1631288 h 1691157"/>
                      <a:gd name="connsiteX4" fmla="*/ 1288808 w 1763379"/>
                      <a:gd name="connsiteY4" fmla="*/ 1691157 h 1691157"/>
                      <a:gd name="connsiteX5" fmla="*/ 57638 w 1763379"/>
                      <a:gd name="connsiteY5" fmla="*/ 1214071 h 1691157"/>
                      <a:gd name="connsiteX6" fmla="*/ 298859 w 1763379"/>
                      <a:gd name="connsiteY6" fmla="*/ 550769 h 1691157"/>
                      <a:gd name="connsiteX7" fmla="*/ 342979 w 1763379"/>
                      <a:gd name="connsiteY7" fmla="*/ 502280 h 1691157"/>
                      <a:gd name="connsiteX8" fmla="*/ 531926 w 1763379"/>
                      <a:gd name="connsiteY8" fmla="*/ 309281 h 1691157"/>
                      <a:gd name="connsiteX9" fmla="*/ 548558 w 1763379"/>
                      <a:gd name="connsiteY9" fmla="*/ 292869 h 1691157"/>
                      <a:gd name="connsiteX10" fmla="*/ 1263625 w 1763379"/>
                      <a:gd name="connsiteY10" fmla="*/ 54687 h 1691157"/>
                      <a:gd name="connsiteX11" fmla="*/ 1759041 w 1763379"/>
                      <a:gd name="connsiteY11" fmla="*/ 1229922 h 1691157"/>
                      <a:gd name="connsiteX12" fmla="*/ 1763379 w 1763379"/>
                      <a:gd name="connsiteY12" fmla="*/ 1263369 h 1691157"/>
                      <a:gd name="connsiteX13" fmla="*/ 1715252 w 1763379"/>
                      <a:gd name="connsiteY13" fmla="*/ 1220355 h 1691157"/>
                      <a:gd name="connsiteX14" fmla="*/ 1183656 w 1763379"/>
                      <a:gd name="connsiteY14" fmla="*/ 969956 h 1691157"/>
                      <a:gd name="connsiteX15" fmla="*/ 531926 w 1763379"/>
                      <a:gd name="connsiteY15" fmla="*/ 309281 h 1691157"/>
                      <a:gd name="connsiteX0" fmla="*/ 342979 w 1763379"/>
                      <a:gd name="connsiteY0" fmla="*/ 502280 h 1732307"/>
                      <a:gd name="connsiteX1" fmla="*/ 357912 w 1763379"/>
                      <a:gd name="connsiteY1" fmla="*/ 517286 h 1732307"/>
                      <a:gd name="connsiteX2" fmla="*/ 1003488 w 1763379"/>
                      <a:gd name="connsiteY2" fmla="*/ 1165957 h 1732307"/>
                      <a:gd name="connsiteX3" fmla="*/ 1207945 w 1763379"/>
                      <a:gd name="connsiteY3" fmla="*/ 1631288 h 1732307"/>
                      <a:gd name="connsiteX4" fmla="*/ 1288808 w 1763379"/>
                      <a:gd name="connsiteY4" fmla="*/ 1691157 h 1732307"/>
                      <a:gd name="connsiteX5" fmla="*/ 57638 w 1763379"/>
                      <a:gd name="connsiteY5" fmla="*/ 1214071 h 1732307"/>
                      <a:gd name="connsiteX6" fmla="*/ 298859 w 1763379"/>
                      <a:gd name="connsiteY6" fmla="*/ 550769 h 1732307"/>
                      <a:gd name="connsiteX7" fmla="*/ 342979 w 1763379"/>
                      <a:gd name="connsiteY7" fmla="*/ 502280 h 1732307"/>
                      <a:gd name="connsiteX8" fmla="*/ 531926 w 1763379"/>
                      <a:gd name="connsiteY8" fmla="*/ 309281 h 1732307"/>
                      <a:gd name="connsiteX9" fmla="*/ 548558 w 1763379"/>
                      <a:gd name="connsiteY9" fmla="*/ 292869 h 1732307"/>
                      <a:gd name="connsiteX10" fmla="*/ 1263625 w 1763379"/>
                      <a:gd name="connsiteY10" fmla="*/ 54687 h 1732307"/>
                      <a:gd name="connsiteX11" fmla="*/ 1759041 w 1763379"/>
                      <a:gd name="connsiteY11" fmla="*/ 1229922 h 1732307"/>
                      <a:gd name="connsiteX12" fmla="*/ 1763379 w 1763379"/>
                      <a:gd name="connsiteY12" fmla="*/ 1263369 h 1732307"/>
                      <a:gd name="connsiteX13" fmla="*/ 1715252 w 1763379"/>
                      <a:gd name="connsiteY13" fmla="*/ 1220355 h 1732307"/>
                      <a:gd name="connsiteX14" fmla="*/ 1183656 w 1763379"/>
                      <a:gd name="connsiteY14" fmla="*/ 969956 h 1732307"/>
                      <a:gd name="connsiteX15" fmla="*/ 531926 w 1763379"/>
                      <a:gd name="connsiteY15" fmla="*/ 309281 h 1732307"/>
                      <a:gd name="connsiteX0" fmla="*/ 342979 w 1763379"/>
                      <a:gd name="connsiteY0" fmla="*/ 504554 h 1734581"/>
                      <a:gd name="connsiteX1" fmla="*/ 357912 w 1763379"/>
                      <a:gd name="connsiteY1" fmla="*/ 519560 h 1734581"/>
                      <a:gd name="connsiteX2" fmla="*/ 1003488 w 1763379"/>
                      <a:gd name="connsiteY2" fmla="*/ 1168231 h 1734581"/>
                      <a:gd name="connsiteX3" fmla="*/ 1207945 w 1763379"/>
                      <a:gd name="connsiteY3" fmla="*/ 1633562 h 1734581"/>
                      <a:gd name="connsiteX4" fmla="*/ 1288808 w 1763379"/>
                      <a:gd name="connsiteY4" fmla="*/ 1693431 h 1734581"/>
                      <a:gd name="connsiteX5" fmla="*/ 57638 w 1763379"/>
                      <a:gd name="connsiteY5" fmla="*/ 1216345 h 1734581"/>
                      <a:gd name="connsiteX6" fmla="*/ 298859 w 1763379"/>
                      <a:gd name="connsiteY6" fmla="*/ 553043 h 1734581"/>
                      <a:gd name="connsiteX7" fmla="*/ 342979 w 1763379"/>
                      <a:gd name="connsiteY7" fmla="*/ 504554 h 1734581"/>
                      <a:gd name="connsiteX8" fmla="*/ 531926 w 1763379"/>
                      <a:gd name="connsiteY8" fmla="*/ 311555 h 1734581"/>
                      <a:gd name="connsiteX9" fmla="*/ 548558 w 1763379"/>
                      <a:gd name="connsiteY9" fmla="*/ 295143 h 1734581"/>
                      <a:gd name="connsiteX10" fmla="*/ 1263625 w 1763379"/>
                      <a:gd name="connsiteY10" fmla="*/ 56961 h 1734581"/>
                      <a:gd name="connsiteX11" fmla="*/ 1763379 w 1763379"/>
                      <a:gd name="connsiteY11" fmla="*/ 1265643 h 1734581"/>
                      <a:gd name="connsiteX12" fmla="*/ 1715252 w 1763379"/>
                      <a:gd name="connsiteY12" fmla="*/ 1222629 h 1734581"/>
                      <a:gd name="connsiteX13" fmla="*/ 1183656 w 1763379"/>
                      <a:gd name="connsiteY13" fmla="*/ 972230 h 1734581"/>
                      <a:gd name="connsiteX14" fmla="*/ 531926 w 1763379"/>
                      <a:gd name="connsiteY14" fmla="*/ 311555 h 1734581"/>
                      <a:gd name="connsiteX0" fmla="*/ 342979 w 1743173"/>
                      <a:gd name="connsiteY0" fmla="*/ 502512 h 1732539"/>
                      <a:gd name="connsiteX1" fmla="*/ 357912 w 1743173"/>
                      <a:gd name="connsiteY1" fmla="*/ 517518 h 1732539"/>
                      <a:gd name="connsiteX2" fmla="*/ 1003488 w 1743173"/>
                      <a:gd name="connsiteY2" fmla="*/ 1166189 h 1732539"/>
                      <a:gd name="connsiteX3" fmla="*/ 1207945 w 1743173"/>
                      <a:gd name="connsiteY3" fmla="*/ 1631520 h 1732539"/>
                      <a:gd name="connsiteX4" fmla="*/ 1288808 w 1743173"/>
                      <a:gd name="connsiteY4" fmla="*/ 1691389 h 1732539"/>
                      <a:gd name="connsiteX5" fmla="*/ 57638 w 1743173"/>
                      <a:gd name="connsiteY5" fmla="*/ 1214303 h 1732539"/>
                      <a:gd name="connsiteX6" fmla="*/ 298859 w 1743173"/>
                      <a:gd name="connsiteY6" fmla="*/ 551001 h 1732539"/>
                      <a:gd name="connsiteX7" fmla="*/ 342979 w 1743173"/>
                      <a:gd name="connsiteY7" fmla="*/ 502512 h 1732539"/>
                      <a:gd name="connsiteX8" fmla="*/ 531926 w 1743173"/>
                      <a:gd name="connsiteY8" fmla="*/ 309513 h 1732539"/>
                      <a:gd name="connsiteX9" fmla="*/ 548558 w 1743173"/>
                      <a:gd name="connsiteY9" fmla="*/ 293101 h 1732539"/>
                      <a:gd name="connsiteX10" fmla="*/ 1263625 w 1743173"/>
                      <a:gd name="connsiteY10" fmla="*/ 54919 h 1732539"/>
                      <a:gd name="connsiteX11" fmla="*/ 1743173 w 1743173"/>
                      <a:gd name="connsiteY11" fmla="*/ 1234415 h 1732539"/>
                      <a:gd name="connsiteX12" fmla="*/ 1715252 w 1743173"/>
                      <a:gd name="connsiteY12" fmla="*/ 1220587 h 1732539"/>
                      <a:gd name="connsiteX13" fmla="*/ 1183656 w 1743173"/>
                      <a:gd name="connsiteY13" fmla="*/ 970188 h 1732539"/>
                      <a:gd name="connsiteX14" fmla="*/ 531926 w 1743173"/>
                      <a:gd name="connsiteY14" fmla="*/ 309513 h 1732539"/>
                      <a:gd name="connsiteX0" fmla="*/ 342979 w 1743173"/>
                      <a:gd name="connsiteY0" fmla="*/ 502512 h 1732539"/>
                      <a:gd name="connsiteX1" fmla="*/ 357912 w 1743173"/>
                      <a:gd name="connsiteY1" fmla="*/ 517518 h 1732539"/>
                      <a:gd name="connsiteX2" fmla="*/ 1003488 w 1743173"/>
                      <a:gd name="connsiteY2" fmla="*/ 1166189 h 1732539"/>
                      <a:gd name="connsiteX3" fmla="*/ 1207945 w 1743173"/>
                      <a:gd name="connsiteY3" fmla="*/ 1631520 h 1732539"/>
                      <a:gd name="connsiteX4" fmla="*/ 1288808 w 1743173"/>
                      <a:gd name="connsiteY4" fmla="*/ 1691389 h 1732539"/>
                      <a:gd name="connsiteX5" fmla="*/ 57638 w 1743173"/>
                      <a:gd name="connsiteY5" fmla="*/ 1214303 h 1732539"/>
                      <a:gd name="connsiteX6" fmla="*/ 298859 w 1743173"/>
                      <a:gd name="connsiteY6" fmla="*/ 551001 h 1732539"/>
                      <a:gd name="connsiteX7" fmla="*/ 342979 w 1743173"/>
                      <a:gd name="connsiteY7" fmla="*/ 502512 h 1732539"/>
                      <a:gd name="connsiteX8" fmla="*/ 531926 w 1743173"/>
                      <a:gd name="connsiteY8" fmla="*/ 309513 h 1732539"/>
                      <a:gd name="connsiteX9" fmla="*/ 548558 w 1743173"/>
                      <a:gd name="connsiteY9" fmla="*/ 293101 h 1732539"/>
                      <a:gd name="connsiteX10" fmla="*/ 1263625 w 1743173"/>
                      <a:gd name="connsiteY10" fmla="*/ 54919 h 1732539"/>
                      <a:gd name="connsiteX11" fmla="*/ 1743173 w 1743173"/>
                      <a:gd name="connsiteY11" fmla="*/ 1234415 h 1732539"/>
                      <a:gd name="connsiteX12" fmla="*/ 1674841 w 1743173"/>
                      <a:gd name="connsiteY12" fmla="*/ 1171196 h 1732539"/>
                      <a:gd name="connsiteX13" fmla="*/ 1183656 w 1743173"/>
                      <a:gd name="connsiteY13" fmla="*/ 970188 h 1732539"/>
                      <a:gd name="connsiteX14" fmla="*/ 531926 w 1743173"/>
                      <a:gd name="connsiteY14" fmla="*/ 309513 h 1732539"/>
                      <a:gd name="connsiteX0" fmla="*/ 342979 w 1767842"/>
                      <a:gd name="connsiteY0" fmla="*/ 502512 h 1732539"/>
                      <a:gd name="connsiteX1" fmla="*/ 357912 w 1767842"/>
                      <a:gd name="connsiteY1" fmla="*/ 517518 h 1732539"/>
                      <a:gd name="connsiteX2" fmla="*/ 1003488 w 1767842"/>
                      <a:gd name="connsiteY2" fmla="*/ 1166189 h 1732539"/>
                      <a:gd name="connsiteX3" fmla="*/ 1207945 w 1767842"/>
                      <a:gd name="connsiteY3" fmla="*/ 1631520 h 1732539"/>
                      <a:gd name="connsiteX4" fmla="*/ 1288808 w 1767842"/>
                      <a:gd name="connsiteY4" fmla="*/ 1691389 h 1732539"/>
                      <a:gd name="connsiteX5" fmla="*/ 57638 w 1767842"/>
                      <a:gd name="connsiteY5" fmla="*/ 1214303 h 1732539"/>
                      <a:gd name="connsiteX6" fmla="*/ 298859 w 1767842"/>
                      <a:gd name="connsiteY6" fmla="*/ 551001 h 1732539"/>
                      <a:gd name="connsiteX7" fmla="*/ 342979 w 1767842"/>
                      <a:gd name="connsiteY7" fmla="*/ 502512 h 1732539"/>
                      <a:gd name="connsiteX8" fmla="*/ 531926 w 1767842"/>
                      <a:gd name="connsiteY8" fmla="*/ 309513 h 1732539"/>
                      <a:gd name="connsiteX9" fmla="*/ 548558 w 1767842"/>
                      <a:gd name="connsiteY9" fmla="*/ 293101 h 1732539"/>
                      <a:gd name="connsiteX10" fmla="*/ 1263625 w 1767842"/>
                      <a:gd name="connsiteY10" fmla="*/ 54919 h 1732539"/>
                      <a:gd name="connsiteX11" fmla="*/ 1743173 w 1767842"/>
                      <a:gd name="connsiteY11" fmla="*/ 1234415 h 1732539"/>
                      <a:gd name="connsiteX12" fmla="*/ 1674841 w 1767842"/>
                      <a:gd name="connsiteY12" fmla="*/ 1171196 h 1732539"/>
                      <a:gd name="connsiteX13" fmla="*/ 1183656 w 1767842"/>
                      <a:gd name="connsiteY13" fmla="*/ 970188 h 1732539"/>
                      <a:gd name="connsiteX14" fmla="*/ 531926 w 1767842"/>
                      <a:gd name="connsiteY14" fmla="*/ 309513 h 1732539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7945 w 1767842"/>
                      <a:gd name="connsiteY3" fmla="*/ 1631520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7945 w 1767842"/>
                      <a:gd name="connsiteY3" fmla="*/ 1631520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3455 w 1767842"/>
                      <a:gd name="connsiteY3" fmla="*/ 1613559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3455 w 1767842"/>
                      <a:gd name="connsiteY3" fmla="*/ 1613559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3455 w 1767842"/>
                      <a:gd name="connsiteY3" fmla="*/ 1613559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3455 w 1767842"/>
                      <a:gd name="connsiteY3" fmla="*/ 1613559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3455 w 1767842"/>
                      <a:gd name="connsiteY3" fmla="*/ 1613559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3455 w 1767842"/>
                      <a:gd name="connsiteY3" fmla="*/ 1613559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3455 w 1767842"/>
                      <a:gd name="connsiteY3" fmla="*/ 1613559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3455 w 1767842"/>
                      <a:gd name="connsiteY3" fmla="*/ 1613559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3455 w 1767842"/>
                      <a:gd name="connsiteY3" fmla="*/ 1613559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744930"/>
                      <a:gd name="connsiteX1" fmla="*/ 357912 w 1767842"/>
                      <a:gd name="connsiteY1" fmla="*/ 517518 h 1744930"/>
                      <a:gd name="connsiteX2" fmla="*/ 1003488 w 1767842"/>
                      <a:gd name="connsiteY2" fmla="*/ 1166189 h 1744930"/>
                      <a:gd name="connsiteX3" fmla="*/ 1203455 w 1767842"/>
                      <a:gd name="connsiteY3" fmla="*/ 1613559 h 1744930"/>
                      <a:gd name="connsiteX4" fmla="*/ 1288808 w 1767842"/>
                      <a:gd name="connsiteY4" fmla="*/ 1691389 h 1744930"/>
                      <a:gd name="connsiteX5" fmla="*/ 57638 w 1767842"/>
                      <a:gd name="connsiteY5" fmla="*/ 1214303 h 1744930"/>
                      <a:gd name="connsiteX6" fmla="*/ 298859 w 1767842"/>
                      <a:gd name="connsiteY6" fmla="*/ 551001 h 1744930"/>
                      <a:gd name="connsiteX7" fmla="*/ 342979 w 1767842"/>
                      <a:gd name="connsiteY7" fmla="*/ 502512 h 1744930"/>
                      <a:gd name="connsiteX8" fmla="*/ 531926 w 1767842"/>
                      <a:gd name="connsiteY8" fmla="*/ 309513 h 1744930"/>
                      <a:gd name="connsiteX9" fmla="*/ 548558 w 1767842"/>
                      <a:gd name="connsiteY9" fmla="*/ 293101 h 1744930"/>
                      <a:gd name="connsiteX10" fmla="*/ 1263625 w 1767842"/>
                      <a:gd name="connsiteY10" fmla="*/ 54919 h 1744930"/>
                      <a:gd name="connsiteX11" fmla="*/ 1743173 w 1767842"/>
                      <a:gd name="connsiteY11" fmla="*/ 1234415 h 1744930"/>
                      <a:gd name="connsiteX12" fmla="*/ 1674841 w 1767842"/>
                      <a:gd name="connsiteY12" fmla="*/ 1171196 h 1744930"/>
                      <a:gd name="connsiteX13" fmla="*/ 1183656 w 1767842"/>
                      <a:gd name="connsiteY13" fmla="*/ 970188 h 1744930"/>
                      <a:gd name="connsiteX14" fmla="*/ 531926 w 1767842"/>
                      <a:gd name="connsiteY14" fmla="*/ 309513 h 1744930"/>
                      <a:gd name="connsiteX0" fmla="*/ 342979 w 1767842"/>
                      <a:gd name="connsiteY0" fmla="*/ 502512 h 1691549"/>
                      <a:gd name="connsiteX1" fmla="*/ 357912 w 1767842"/>
                      <a:gd name="connsiteY1" fmla="*/ 517518 h 1691549"/>
                      <a:gd name="connsiteX2" fmla="*/ 1003488 w 1767842"/>
                      <a:gd name="connsiteY2" fmla="*/ 1166189 h 1691549"/>
                      <a:gd name="connsiteX3" fmla="*/ 1288808 w 1767842"/>
                      <a:gd name="connsiteY3" fmla="*/ 1691389 h 1691549"/>
                      <a:gd name="connsiteX4" fmla="*/ 57638 w 1767842"/>
                      <a:gd name="connsiteY4" fmla="*/ 1214303 h 1691549"/>
                      <a:gd name="connsiteX5" fmla="*/ 298859 w 1767842"/>
                      <a:gd name="connsiteY5" fmla="*/ 551001 h 1691549"/>
                      <a:gd name="connsiteX6" fmla="*/ 342979 w 1767842"/>
                      <a:gd name="connsiteY6" fmla="*/ 502512 h 1691549"/>
                      <a:gd name="connsiteX7" fmla="*/ 531926 w 1767842"/>
                      <a:gd name="connsiteY7" fmla="*/ 309513 h 1691549"/>
                      <a:gd name="connsiteX8" fmla="*/ 548558 w 1767842"/>
                      <a:gd name="connsiteY8" fmla="*/ 293101 h 1691549"/>
                      <a:gd name="connsiteX9" fmla="*/ 1263625 w 1767842"/>
                      <a:gd name="connsiteY9" fmla="*/ 54919 h 1691549"/>
                      <a:gd name="connsiteX10" fmla="*/ 1743173 w 1767842"/>
                      <a:gd name="connsiteY10" fmla="*/ 1234415 h 1691549"/>
                      <a:gd name="connsiteX11" fmla="*/ 1674841 w 1767842"/>
                      <a:gd name="connsiteY11" fmla="*/ 1171196 h 1691549"/>
                      <a:gd name="connsiteX12" fmla="*/ 1183656 w 1767842"/>
                      <a:gd name="connsiteY12" fmla="*/ 970188 h 1691549"/>
                      <a:gd name="connsiteX13" fmla="*/ 531926 w 1767842"/>
                      <a:gd name="connsiteY13" fmla="*/ 309513 h 1691549"/>
                      <a:gd name="connsiteX0" fmla="*/ 342979 w 1767842"/>
                      <a:gd name="connsiteY0" fmla="*/ 502512 h 1744568"/>
                      <a:gd name="connsiteX1" fmla="*/ 357912 w 1767842"/>
                      <a:gd name="connsiteY1" fmla="*/ 517518 h 1744568"/>
                      <a:gd name="connsiteX2" fmla="*/ 1003488 w 1767842"/>
                      <a:gd name="connsiteY2" fmla="*/ 1166189 h 1744568"/>
                      <a:gd name="connsiteX3" fmla="*/ 1288808 w 1767842"/>
                      <a:gd name="connsiteY3" fmla="*/ 1691389 h 1744568"/>
                      <a:gd name="connsiteX4" fmla="*/ 57638 w 1767842"/>
                      <a:gd name="connsiteY4" fmla="*/ 1214303 h 1744568"/>
                      <a:gd name="connsiteX5" fmla="*/ 298859 w 1767842"/>
                      <a:gd name="connsiteY5" fmla="*/ 551001 h 1744568"/>
                      <a:gd name="connsiteX6" fmla="*/ 342979 w 1767842"/>
                      <a:gd name="connsiteY6" fmla="*/ 502512 h 1744568"/>
                      <a:gd name="connsiteX7" fmla="*/ 531926 w 1767842"/>
                      <a:gd name="connsiteY7" fmla="*/ 309513 h 1744568"/>
                      <a:gd name="connsiteX8" fmla="*/ 548558 w 1767842"/>
                      <a:gd name="connsiteY8" fmla="*/ 293101 h 1744568"/>
                      <a:gd name="connsiteX9" fmla="*/ 1263625 w 1767842"/>
                      <a:gd name="connsiteY9" fmla="*/ 54919 h 1744568"/>
                      <a:gd name="connsiteX10" fmla="*/ 1743173 w 1767842"/>
                      <a:gd name="connsiteY10" fmla="*/ 1234415 h 1744568"/>
                      <a:gd name="connsiteX11" fmla="*/ 1674841 w 1767842"/>
                      <a:gd name="connsiteY11" fmla="*/ 1171196 h 1744568"/>
                      <a:gd name="connsiteX12" fmla="*/ 1183656 w 1767842"/>
                      <a:gd name="connsiteY12" fmla="*/ 970188 h 1744568"/>
                      <a:gd name="connsiteX13" fmla="*/ 531926 w 1767842"/>
                      <a:gd name="connsiteY13" fmla="*/ 309513 h 1744568"/>
                      <a:gd name="connsiteX0" fmla="*/ 342979 w 1767842"/>
                      <a:gd name="connsiteY0" fmla="*/ 502512 h 1744568"/>
                      <a:gd name="connsiteX1" fmla="*/ 357912 w 1767842"/>
                      <a:gd name="connsiteY1" fmla="*/ 517518 h 1744568"/>
                      <a:gd name="connsiteX2" fmla="*/ 1003488 w 1767842"/>
                      <a:gd name="connsiteY2" fmla="*/ 1166189 h 1744568"/>
                      <a:gd name="connsiteX3" fmla="*/ 1288808 w 1767842"/>
                      <a:gd name="connsiteY3" fmla="*/ 1691389 h 1744568"/>
                      <a:gd name="connsiteX4" fmla="*/ 57638 w 1767842"/>
                      <a:gd name="connsiteY4" fmla="*/ 1214303 h 1744568"/>
                      <a:gd name="connsiteX5" fmla="*/ 298859 w 1767842"/>
                      <a:gd name="connsiteY5" fmla="*/ 551001 h 1744568"/>
                      <a:gd name="connsiteX6" fmla="*/ 342979 w 1767842"/>
                      <a:gd name="connsiteY6" fmla="*/ 502512 h 1744568"/>
                      <a:gd name="connsiteX7" fmla="*/ 531926 w 1767842"/>
                      <a:gd name="connsiteY7" fmla="*/ 309513 h 1744568"/>
                      <a:gd name="connsiteX8" fmla="*/ 548558 w 1767842"/>
                      <a:gd name="connsiteY8" fmla="*/ 293101 h 1744568"/>
                      <a:gd name="connsiteX9" fmla="*/ 1263625 w 1767842"/>
                      <a:gd name="connsiteY9" fmla="*/ 54919 h 1744568"/>
                      <a:gd name="connsiteX10" fmla="*/ 1743173 w 1767842"/>
                      <a:gd name="connsiteY10" fmla="*/ 1234415 h 1744568"/>
                      <a:gd name="connsiteX11" fmla="*/ 1674841 w 1767842"/>
                      <a:gd name="connsiteY11" fmla="*/ 1171196 h 1744568"/>
                      <a:gd name="connsiteX12" fmla="*/ 1183656 w 1767842"/>
                      <a:gd name="connsiteY12" fmla="*/ 970188 h 1744568"/>
                      <a:gd name="connsiteX13" fmla="*/ 531926 w 1767842"/>
                      <a:gd name="connsiteY13" fmla="*/ 309513 h 1744568"/>
                      <a:gd name="connsiteX0" fmla="*/ 342979 w 1767842"/>
                      <a:gd name="connsiteY0" fmla="*/ 502512 h 1744568"/>
                      <a:gd name="connsiteX1" fmla="*/ 357912 w 1767842"/>
                      <a:gd name="connsiteY1" fmla="*/ 517518 h 1744568"/>
                      <a:gd name="connsiteX2" fmla="*/ 1003488 w 1767842"/>
                      <a:gd name="connsiteY2" fmla="*/ 1166189 h 1744568"/>
                      <a:gd name="connsiteX3" fmla="*/ 1288808 w 1767842"/>
                      <a:gd name="connsiteY3" fmla="*/ 1691389 h 1744568"/>
                      <a:gd name="connsiteX4" fmla="*/ 57638 w 1767842"/>
                      <a:gd name="connsiteY4" fmla="*/ 1214303 h 1744568"/>
                      <a:gd name="connsiteX5" fmla="*/ 298859 w 1767842"/>
                      <a:gd name="connsiteY5" fmla="*/ 551001 h 1744568"/>
                      <a:gd name="connsiteX6" fmla="*/ 342979 w 1767842"/>
                      <a:gd name="connsiteY6" fmla="*/ 502512 h 1744568"/>
                      <a:gd name="connsiteX7" fmla="*/ 531926 w 1767842"/>
                      <a:gd name="connsiteY7" fmla="*/ 309513 h 1744568"/>
                      <a:gd name="connsiteX8" fmla="*/ 548558 w 1767842"/>
                      <a:gd name="connsiteY8" fmla="*/ 293101 h 1744568"/>
                      <a:gd name="connsiteX9" fmla="*/ 1263625 w 1767842"/>
                      <a:gd name="connsiteY9" fmla="*/ 54919 h 1744568"/>
                      <a:gd name="connsiteX10" fmla="*/ 1743173 w 1767842"/>
                      <a:gd name="connsiteY10" fmla="*/ 1234415 h 1744568"/>
                      <a:gd name="connsiteX11" fmla="*/ 1674841 w 1767842"/>
                      <a:gd name="connsiteY11" fmla="*/ 1171196 h 1744568"/>
                      <a:gd name="connsiteX12" fmla="*/ 1183656 w 1767842"/>
                      <a:gd name="connsiteY12" fmla="*/ 970188 h 1744568"/>
                      <a:gd name="connsiteX13" fmla="*/ 531926 w 1767842"/>
                      <a:gd name="connsiteY13" fmla="*/ 309513 h 1744568"/>
                      <a:gd name="connsiteX0" fmla="*/ 342979 w 1767842"/>
                      <a:gd name="connsiteY0" fmla="*/ 502512 h 1744568"/>
                      <a:gd name="connsiteX1" fmla="*/ 357912 w 1767842"/>
                      <a:gd name="connsiteY1" fmla="*/ 517518 h 1744568"/>
                      <a:gd name="connsiteX2" fmla="*/ 1003488 w 1767842"/>
                      <a:gd name="connsiteY2" fmla="*/ 1166189 h 1744568"/>
                      <a:gd name="connsiteX3" fmla="*/ 1288808 w 1767842"/>
                      <a:gd name="connsiteY3" fmla="*/ 1691389 h 1744568"/>
                      <a:gd name="connsiteX4" fmla="*/ 57638 w 1767842"/>
                      <a:gd name="connsiteY4" fmla="*/ 1214303 h 1744568"/>
                      <a:gd name="connsiteX5" fmla="*/ 298859 w 1767842"/>
                      <a:gd name="connsiteY5" fmla="*/ 551001 h 1744568"/>
                      <a:gd name="connsiteX6" fmla="*/ 342979 w 1767842"/>
                      <a:gd name="connsiteY6" fmla="*/ 502512 h 1744568"/>
                      <a:gd name="connsiteX7" fmla="*/ 531926 w 1767842"/>
                      <a:gd name="connsiteY7" fmla="*/ 309513 h 1744568"/>
                      <a:gd name="connsiteX8" fmla="*/ 548558 w 1767842"/>
                      <a:gd name="connsiteY8" fmla="*/ 293101 h 1744568"/>
                      <a:gd name="connsiteX9" fmla="*/ 1263625 w 1767842"/>
                      <a:gd name="connsiteY9" fmla="*/ 54919 h 1744568"/>
                      <a:gd name="connsiteX10" fmla="*/ 1743173 w 1767842"/>
                      <a:gd name="connsiteY10" fmla="*/ 1234415 h 1744568"/>
                      <a:gd name="connsiteX11" fmla="*/ 1674841 w 1767842"/>
                      <a:gd name="connsiteY11" fmla="*/ 1171196 h 1744568"/>
                      <a:gd name="connsiteX12" fmla="*/ 1183656 w 1767842"/>
                      <a:gd name="connsiteY12" fmla="*/ 970188 h 1744568"/>
                      <a:gd name="connsiteX13" fmla="*/ 531926 w 1767842"/>
                      <a:gd name="connsiteY13" fmla="*/ 309513 h 1744568"/>
                      <a:gd name="connsiteX0" fmla="*/ 342979 w 1767842"/>
                      <a:gd name="connsiteY0" fmla="*/ 502512 h 1744568"/>
                      <a:gd name="connsiteX1" fmla="*/ 357912 w 1767842"/>
                      <a:gd name="connsiteY1" fmla="*/ 517518 h 1744568"/>
                      <a:gd name="connsiteX2" fmla="*/ 1003488 w 1767842"/>
                      <a:gd name="connsiteY2" fmla="*/ 1166189 h 1744568"/>
                      <a:gd name="connsiteX3" fmla="*/ 1288808 w 1767842"/>
                      <a:gd name="connsiteY3" fmla="*/ 1691389 h 1744568"/>
                      <a:gd name="connsiteX4" fmla="*/ 57638 w 1767842"/>
                      <a:gd name="connsiteY4" fmla="*/ 1214303 h 1744568"/>
                      <a:gd name="connsiteX5" fmla="*/ 298859 w 1767842"/>
                      <a:gd name="connsiteY5" fmla="*/ 551001 h 1744568"/>
                      <a:gd name="connsiteX6" fmla="*/ 342979 w 1767842"/>
                      <a:gd name="connsiteY6" fmla="*/ 502512 h 1744568"/>
                      <a:gd name="connsiteX7" fmla="*/ 531926 w 1767842"/>
                      <a:gd name="connsiteY7" fmla="*/ 309513 h 1744568"/>
                      <a:gd name="connsiteX8" fmla="*/ 548558 w 1767842"/>
                      <a:gd name="connsiteY8" fmla="*/ 293101 h 1744568"/>
                      <a:gd name="connsiteX9" fmla="*/ 1263625 w 1767842"/>
                      <a:gd name="connsiteY9" fmla="*/ 54919 h 1744568"/>
                      <a:gd name="connsiteX10" fmla="*/ 1743173 w 1767842"/>
                      <a:gd name="connsiteY10" fmla="*/ 1234415 h 1744568"/>
                      <a:gd name="connsiteX11" fmla="*/ 1674841 w 1767842"/>
                      <a:gd name="connsiteY11" fmla="*/ 1171196 h 1744568"/>
                      <a:gd name="connsiteX12" fmla="*/ 1183656 w 1767842"/>
                      <a:gd name="connsiteY12" fmla="*/ 970188 h 1744568"/>
                      <a:gd name="connsiteX13" fmla="*/ 531926 w 1767842"/>
                      <a:gd name="connsiteY13" fmla="*/ 309513 h 1744568"/>
                      <a:gd name="connsiteX0" fmla="*/ 342979 w 1767842"/>
                      <a:gd name="connsiteY0" fmla="*/ 502512 h 1744568"/>
                      <a:gd name="connsiteX1" fmla="*/ 357912 w 1767842"/>
                      <a:gd name="connsiteY1" fmla="*/ 517518 h 1744568"/>
                      <a:gd name="connsiteX2" fmla="*/ 1003488 w 1767842"/>
                      <a:gd name="connsiteY2" fmla="*/ 1166189 h 1744568"/>
                      <a:gd name="connsiteX3" fmla="*/ 1288808 w 1767842"/>
                      <a:gd name="connsiteY3" fmla="*/ 1691389 h 1744568"/>
                      <a:gd name="connsiteX4" fmla="*/ 57638 w 1767842"/>
                      <a:gd name="connsiteY4" fmla="*/ 1214303 h 1744568"/>
                      <a:gd name="connsiteX5" fmla="*/ 298859 w 1767842"/>
                      <a:gd name="connsiteY5" fmla="*/ 551001 h 1744568"/>
                      <a:gd name="connsiteX6" fmla="*/ 342979 w 1767842"/>
                      <a:gd name="connsiteY6" fmla="*/ 502512 h 1744568"/>
                      <a:gd name="connsiteX7" fmla="*/ 531926 w 1767842"/>
                      <a:gd name="connsiteY7" fmla="*/ 309513 h 1744568"/>
                      <a:gd name="connsiteX8" fmla="*/ 548558 w 1767842"/>
                      <a:gd name="connsiteY8" fmla="*/ 293101 h 1744568"/>
                      <a:gd name="connsiteX9" fmla="*/ 1263625 w 1767842"/>
                      <a:gd name="connsiteY9" fmla="*/ 54919 h 1744568"/>
                      <a:gd name="connsiteX10" fmla="*/ 1743173 w 1767842"/>
                      <a:gd name="connsiteY10" fmla="*/ 1234415 h 1744568"/>
                      <a:gd name="connsiteX11" fmla="*/ 1183656 w 1767842"/>
                      <a:gd name="connsiteY11" fmla="*/ 970188 h 1744568"/>
                      <a:gd name="connsiteX12" fmla="*/ 531926 w 1767842"/>
                      <a:gd name="connsiteY12" fmla="*/ 309513 h 1744568"/>
                      <a:gd name="connsiteX0" fmla="*/ 342979 w 1767842"/>
                      <a:gd name="connsiteY0" fmla="*/ 502512 h 1757691"/>
                      <a:gd name="connsiteX1" fmla="*/ 357912 w 1767842"/>
                      <a:gd name="connsiteY1" fmla="*/ 517518 h 1757691"/>
                      <a:gd name="connsiteX2" fmla="*/ 1003488 w 1767842"/>
                      <a:gd name="connsiteY2" fmla="*/ 1166189 h 1757691"/>
                      <a:gd name="connsiteX3" fmla="*/ 1288808 w 1767842"/>
                      <a:gd name="connsiteY3" fmla="*/ 1691389 h 1757691"/>
                      <a:gd name="connsiteX4" fmla="*/ 57638 w 1767842"/>
                      <a:gd name="connsiteY4" fmla="*/ 1214303 h 1757691"/>
                      <a:gd name="connsiteX5" fmla="*/ 298859 w 1767842"/>
                      <a:gd name="connsiteY5" fmla="*/ 551001 h 1757691"/>
                      <a:gd name="connsiteX6" fmla="*/ 342979 w 1767842"/>
                      <a:gd name="connsiteY6" fmla="*/ 502512 h 1757691"/>
                      <a:gd name="connsiteX7" fmla="*/ 531926 w 1767842"/>
                      <a:gd name="connsiteY7" fmla="*/ 309513 h 1757691"/>
                      <a:gd name="connsiteX8" fmla="*/ 548558 w 1767842"/>
                      <a:gd name="connsiteY8" fmla="*/ 293101 h 1757691"/>
                      <a:gd name="connsiteX9" fmla="*/ 1263625 w 1767842"/>
                      <a:gd name="connsiteY9" fmla="*/ 54919 h 1757691"/>
                      <a:gd name="connsiteX10" fmla="*/ 1743173 w 1767842"/>
                      <a:gd name="connsiteY10" fmla="*/ 1234415 h 1757691"/>
                      <a:gd name="connsiteX11" fmla="*/ 1183656 w 1767842"/>
                      <a:gd name="connsiteY11" fmla="*/ 970188 h 1757691"/>
                      <a:gd name="connsiteX12" fmla="*/ 531926 w 1767842"/>
                      <a:gd name="connsiteY12" fmla="*/ 309513 h 1757691"/>
                      <a:gd name="connsiteX0" fmla="*/ 342979 w 1785302"/>
                      <a:gd name="connsiteY0" fmla="*/ 502512 h 1757691"/>
                      <a:gd name="connsiteX1" fmla="*/ 357912 w 1785302"/>
                      <a:gd name="connsiteY1" fmla="*/ 517518 h 1757691"/>
                      <a:gd name="connsiteX2" fmla="*/ 1003488 w 1785302"/>
                      <a:gd name="connsiteY2" fmla="*/ 1166189 h 1757691"/>
                      <a:gd name="connsiteX3" fmla="*/ 1288808 w 1785302"/>
                      <a:gd name="connsiteY3" fmla="*/ 1691389 h 1757691"/>
                      <a:gd name="connsiteX4" fmla="*/ 57638 w 1785302"/>
                      <a:gd name="connsiteY4" fmla="*/ 1214303 h 1757691"/>
                      <a:gd name="connsiteX5" fmla="*/ 298859 w 1785302"/>
                      <a:gd name="connsiteY5" fmla="*/ 551001 h 1757691"/>
                      <a:gd name="connsiteX6" fmla="*/ 342979 w 1785302"/>
                      <a:gd name="connsiteY6" fmla="*/ 502512 h 1757691"/>
                      <a:gd name="connsiteX7" fmla="*/ 531926 w 1785302"/>
                      <a:gd name="connsiteY7" fmla="*/ 309513 h 1757691"/>
                      <a:gd name="connsiteX8" fmla="*/ 548558 w 1785302"/>
                      <a:gd name="connsiteY8" fmla="*/ 293101 h 1757691"/>
                      <a:gd name="connsiteX9" fmla="*/ 1263625 w 1785302"/>
                      <a:gd name="connsiteY9" fmla="*/ 54919 h 1757691"/>
                      <a:gd name="connsiteX10" fmla="*/ 1743173 w 1785302"/>
                      <a:gd name="connsiteY10" fmla="*/ 1234415 h 1757691"/>
                      <a:gd name="connsiteX11" fmla="*/ 1183656 w 1785302"/>
                      <a:gd name="connsiteY11" fmla="*/ 970188 h 1757691"/>
                      <a:gd name="connsiteX12" fmla="*/ 531926 w 1785302"/>
                      <a:gd name="connsiteY12" fmla="*/ 309513 h 1757691"/>
                      <a:gd name="connsiteX0" fmla="*/ 342979 w 1785302"/>
                      <a:gd name="connsiteY0" fmla="*/ 502512 h 1757691"/>
                      <a:gd name="connsiteX1" fmla="*/ 1003488 w 1785302"/>
                      <a:gd name="connsiteY1" fmla="*/ 1166189 h 1757691"/>
                      <a:gd name="connsiteX2" fmla="*/ 1288808 w 1785302"/>
                      <a:gd name="connsiteY2" fmla="*/ 1691389 h 1757691"/>
                      <a:gd name="connsiteX3" fmla="*/ 57638 w 1785302"/>
                      <a:gd name="connsiteY3" fmla="*/ 1214303 h 1757691"/>
                      <a:gd name="connsiteX4" fmla="*/ 298859 w 1785302"/>
                      <a:gd name="connsiteY4" fmla="*/ 551001 h 1757691"/>
                      <a:gd name="connsiteX5" fmla="*/ 342979 w 1785302"/>
                      <a:gd name="connsiteY5" fmla="*/ 502512 h 1757691"/>
                      <a:gd name="connsiteX6" fmla="*/ 531926 w 1785302"/>
                      <a:gd name="connsiteY6" fmla="*/ 309513 h 1757691"/>
                      <a:gd name="connsiteX7" fmla="*/ 548558 w 1785302"/>
                      <a:gd name="connsiteY7" fmla="*/ 293101 h 1757691"/>
                      <a:gd name="connsiteX8" fmla="*/ 1263625 w 1785302"/>
                      <a:gd name="connsiteY8" fmla="*/ 54919 h 1757691"/>
                      <a:gd name="connsiteX9" fmla="*/ 1743173 w 1785302"/>
                      <a:gd name="connsiteY9" fmla="*/ 1234415 h 1757691"/>
                      <a:gd name="connsiteX10" fmla="*/ 1183656 w 1785302"/>
                      <a:gd name="connsiteY10" fmla="*/ 970188 h 1757691"/>
                      <a:gd name="connsiteX11" fmla="*/ 531926 w 1785302"/>
                      <a:gd name="connsiteY11" fmla="*/ 309513 h 1757691"/>
                      <a:gd name="connsiteX0" fmla="*/ 342979 w 1785302"/>
                      <a:gd name="connsiteY0" fmla="*/ 502512 h 1757691"/>
                      <a:gd name="connsiteX1" fmla="*/ 1003488 w 1785302"/>
                      <a:gd name="connsiteY1" fmla="*/ 1166189 h 1757691"/>
                      <a:gd name="connsiteX2" fmla="*/ 1288808 w 1785302"/>
                      <a:gd name="connsiteY2" fmla="*/ 1691389 h 1757691"/>
                      <a:gd name="connsiteX3" fmla="*/ 57638 w 1785302"/>
                      <a:gd name="connsiteY3" fmla="*/ 1214303 h 1757691"/>
                      <a:gd name="connsiteX4" fmla="*/ 298859 w 1785302"/>
                      <a:gd name="connsiteY4" fmla="*/ 551001 h 1757691"/>
                      <a:gd name="connsiteX5" fmla="*/ 342979 w 1785302"/>
                      <a:gd name="connsiteY5" fmla="*/ 502512 h 1757691"/>
                      <a:gd name="connsiteX6" fmla="*/ 1183656 w 1785302"/>
                      <a:gd name="connsiteY6" fmla="*/ 970188 h 1757691"/>
                      <a:gd name="connsiteX7" fmla="*/ 548558 w 1785302"/>
                      <a:gd name="connsiteY7" fmla="*/ 293101 h 1757691"/>
                      <a:gd name="connsiteX8" fmla="*/ 1263625 w 1785302"/>
                      <a:gd name="connsiteY8" fmla="*/ 54919 h 1757691"/>
                      <a:gd name="connsiteX9" fmla="*/ 1743173 w 1785302"/>
                      <a:gd name="connsiteY9" fmla="*/ 1234415 h 1757691"/>
                      <a:gd name="connsiteX10" fmla="*/ 1183656 w 1785302"/>
                      <a:gd name="connsiteY10" fmla="*/ 970188 h 1757691"/>
                      <a:gd name="connsiteX0" fmla="*/ 342979 w 1786085"/>
                      <a:gd name="connsiteY0" fmla="*/ 488696 h 1743875"/>
                      <a:gd name="connsiteX1" fmla="*/ 1003488 w 1786085"/>
                      <a:gd name="connsiteY1" fmla="*/ 1152373 h 1743875"/>
                      <a:gd name="connsiteX2" fmla="*/ 1288808 w 1786085"/>
                      <a:gd name="connsiteY2" fmla="*/ 1677573 h 1743875"/>
                      <a:gd name="connsiteX3" fmla="*/ 57638 w 1786085"/>
                      <a:gd name="connsiteY3" fmla="*/ 1200487 h 1743875"/>
                      <a:gd name="connsiteX4" fmla="*/ 298859 w 1786085"/>
                      <a:gd name="connsiteY4" fmla="*/ 537185 h 1743875"/>
                      <a:gd name="connsiteX5" fmla="*/ 342979 w 1786085"/>
                      <a:gd name="connsiteY5" fmla="*/ 488696 h 1743875"/>
                      <a:gd name="connsiteX6" fmla="*/ 1183656 w 1786085"/>
                      <a:gd name="connsiteY6" fmla="*/ 956372 h 1743875"/>
                      <a:gd name="connsiteX7" fmla="*/ 476666 w 1786085"/>
                      <a:gd name="connsiteY7" fmla="*/ 351178 h 1743875"/>
                      <a:gd name="connsiteX8" fmla="*/ 1263625 w 1786085"/>
                      <a:gd name="connsiteY8" fmla="*/ 41103 h 1743875"/>
                      <a:gd name="connsiteX9" fmla="*/ 1743173 w 1786085"/>
                      <a:gd name="connsiteY9" fmla="*/ 1220599 h 1743875"/>
                      <a:gd name="connsiteX10" fmla="*/ 1183656 w 1786085"/>
                      <a:gd name="connsiteY10" fmla="*/ 956372 h 1743875"/>
                      <a:gd name="connsiteX0" fmla="*/ 342979 w 1786085"/>
                      <a:gd name="connsiteY0" fmla="*/ 488696 h 1743875"/>
                      <a:gd name="connsiteX1" fmla="*/ 1003488 w 1786085"/>
                      <a:gd name="connsiteY1" fmla="*/ 1152373 h 1743875"/>
                      <a:gd name="connsiteX2" fmla="*/ 1288808 w 1786085"/>
                      <a:gd name="connsiteY2" fmla="*/ 1677573 h 1743875"/>
                      <a:gd name="connsiteX3" fmla="*/ 57638 w 1786085"/>
                      <a:gd name="connsiteY3" fmla="*/ 1200487 h 1743875"/>
                      <a:gd name="connsiteX4" fmla="*/ 298859 w 1786085"/>
                      <a:gd name="connsiteY4" fmla="*/ 537185 h 1743875"/>
                      <a:gd name="connsiteX5" fmla="*/ 342979 w 1786085"/>
                      <a:gd name="connsiteY5" fmla="*/ 488696 h 1743875"/>
                      <a:gd name="connsiteX6" fmla="*/ 1183656 w 1786085"/>
                      <a:gd name="connsiteY6" fmla="*/ 956372 h 1743875"/>
                      <a:gd name="connsiteX7" fmla="*/ 476666 w 1786085"/>
                      <a:gd name="connsiteY7" fmla="*/ 351178 h 1743875"/>
                      <a:gd name="connsiteX8" fmla="*/ 1263625 w 1786085"/>
                      <a:gd name="connsiteY8" fmla="*/ 41103 h 1743875"/>
                      <a:gd name="connsiteX9" fmla="*/ 1743173 w 1786085"/>
                      <a:gd name="connsiteY9" fmla="*/ 1220599 h 1743875"/>
                      <a:gd name="connsiteX10" fmla="*/ 1183656 w 1786085"/>
                      <a:gd name="connsiteY10" fmla="*/ 956372 h 1743875"/>
                      <a:gd name="connsiteX0" fmla="*/ 385582 w 1786085"/>
                      <a:gd name="connsiteY0" fmla="*/ 440769 h 1743875"/>
                      <a:gd name="connsiteX1" fmla="*/ 1003488 w 1786085"/>
                      <a:gd name="connsiteY1" fmla="*/ 1152373 h 1743875"/>
                      <a:gd name="connsiteX2" fmla="*/ 1288808 w 1786085"/>
                      <a:gd name="connsiteY2" fmla="*/ 1677573 h 1743875"/>
                      <a:gd name="connsiteX3" fmla="*/ 57638 w 1786085"/>
                      <a:gd name="connsiteY3" fmla="*/ 1200487 h 1743875"/>
                      <a:gd name="connsiteX4" fmla="*/ 298859 w 1786085"/>
                      <a:gd name="connsiteY4" fmla="*/ 537185 h 1743875"/>
                      <a:gd name="connsiteX5" fmla="*/ 385582 w 1786085"/>
                      <a:gd name="connsiteY5" fmla="*/ 440769 h 1743875"/>
                      <a:gd name="connsiteX6" fmla="*/ 1183656 w 1786085"/>
                      <a:gd name="connsiteY6" fmla="*/ 956372 h 1743875"/>
                      <a:gd name="connsiteX7" fmla="*/ 476666 w 1786085"/>
                      <a:gd name="connsiteY7" fmla="*/ 351178 h 1743875"/>
                      <a:gd name="connsiteX8" fmla="*/ 1263625 w 1786085"/>
                      <a:gd name="connsiteY8" fmla="*/ 41103 h 1743875"/>
                      <a:gd name="connsiteX9" fmla="*/ 1743173 w 1786085"/>
                      <a:gd name="connsiteY9" fmla="*/ 1220599 h 1743875"/>
                      <a:gd name="connsiteX10" fmla="*/ 1183656 w 1786085"/>
                      <a:gd name="connsiteY10" fmla="*/ 956372 h 1743875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6085" h="1743875">
                        <a:moveTo>
                          <a:pt x="385582" y="440769"/>
                        </a:moveTo>
                        <a:lnTo>
                          <a:pt x="1003488" y="1152373"/>
                        </a:lnTo>
                        <a:cubicBezTo>
                          <a:pt x="1141799" y="1398532"/>
                          <a:pt x="1150101" y="1406881"/>
                          <a:pt x="1288808" y="1677573"/>
                        </a:cubicBezTo>
                        <a:cubicBezTo>
                          <a:pt x="644898" y="1930768"/>
                          <a:pt x="222629" y="1390552"/>
                          <a:pt x="57638" y="1200487"/>
                        </a:cubicBezTo>
                        <a:cubicBezTo>
                          <a:pt x="-107353" y="1010422"/>
                          <a:pt x="116042" y="748727"/>
                          <a:pt x="298859" y="537185"/>
                        </a:cubicBezTo>
                        <a:lnTo>
                          <a:pt x="385582" y="440769"/>
                        </a:lnTo>
                        <a:close/>
                        <a:moveTo>
                          <a:pt x="1183656" y="956372"/>
                        </a:moveTo>
                        <a:cubicBezTo>
                          <a:pt x="984554" y="799486"/>
                          <a:pt x="583159" y="437158"/>
                          <a:pt x="476666" y="351178"/>
                        </a:cubicBezTo>
                        <a:cubicBezTo>
                          <a:pt x="662049" y="166760"/>
                          <a:pt x="1052541" y="-103800"/>
                          <a:pt x="1263625" y="41103"/>
                        </a:cubicBezTo>
                        <a:cubicBezTo>
                          <a:pt x="1474709" y="186006"/>
                          <a:pt x="1926780" y="698748"/>
                          <a:pt x="1743173" y="1220599"/>
                        </a:cubicBezTo>
                        <a:lnTo>
                          <a:pt x="1183656" y="956372"/>
                        </a:lnTo>
                        <a:close/>
                      </a:path>
                    </a:pathLst>
                  </a:custGeom>
                  <a:solidFill>
                    <a:srgbClr val="c2966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95" name="모서리가 둥근 직사각형 2"/>
                  <p:cNvSpPr/>
                  <p:nvPr/>
                </p:nvSpPr>
                <p:spPr>
                  <a:xfrm rot="2700000">
                    <a:off x="4439454" y="5178966"/>
                    <a:ext cx="236475" cy="226096"/>
                  </a:xfrm>
                  <a:custGeom>
                    <a:avLst/>
                    <a:gdLst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1631212 h 1957462"/>
                      <a:gd name="connsiteX8" fmla="*/ 0 w 1957462"/>
                      <a:gd name="connsiteY8" fmla="*/ 326250 h 1957462"/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326250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468083 w 1794333"/>
                      <a:gd name="connsiteY2" fmla="*/ 0 h 1957462"/>
                      <a:gd name="connsiteX3" fmla="*/ 1794333 w 1794333"/>
                      <a:gd name="connsiteY3" fmla="*/ 326250 h 1957462"/>
                      <a:gd name="connsiteX4" fmla="*/ 1794333 w 1794333"/>
                      <a:gd name="connsiteY4" fmla="*/ 1631212 h 1957462"/>
                      <a:gd name="connsiteX5" fmla="*/ 1468083 w 1794333"/>
                      <a:gd name="connsiteY5" fmla="*/ 1957462 h 1957462"/>
                      <a:gd name="connsiteX6" fmla="*/ 163121 w 1794333"/>
                      <a:gd name="connsiteY6" fmla="*/ 1957462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794333 w 1794333"/>
                      <a:gd name="connsiteY2" fmla="*/ 326250 h 1957462"/>
                      <a:gd name="connsiteX3" fmla="*/ 1794333 w 1794333"/>
                      <a:gd name="connsiteY3" fmla="*/ 1631212 h 1957462"/>
                      <a:gd name="connsiteX4" fmla="*/ 1468083 w 1794333"/>
                      <a:gd name="connsiteY4" fmla="*/ 1957462 h 1957462"/>
                      <a:gd name="connsiteX5" fmla="*/ 163121 w 1794333"/>
                      <a:gd name="connsiteY5" fmla="*/ 1957462 h 1957462"/>
                      <a:gd name="connsiteX0" fmla="*/ 163121 w 2048537"/>
                      <a:gd name="connsiteY0" fmla="*/ 1957462 h 1957462"/>
                      <a:gd name="connsiteX1" fmla="*/ 163121 w 2048537"/>
                      <a:gd name="connsiteY1" fmla="*/ 0 h 1957462"/>
                      <a:gd name="connsiteX2" fmla="*/ 1794333 w 2048537"/>
                      <a:gd name="connsiteY2" fmla="*/ 326250 h 1957462"/>
                      <a:gd name="connsiteX3" fmla="*/ 1794333 w 2048537"/>
                      <a:gd name="connsiteY3" fmla="*/ 1631212 h 1957462"/>
                      <a:gd name="connsiteX4" fmla="*/ 1468083 w 2048537"/>
                      <a:gd name="connsiteY4" fmla="*/ 1957462 h 1957462"/>
                      <a:gd name="connsiteX5" fmla="*/ 163121 w 2048537"/>
                      <a:gd name="connsiteY5" fmla="*/ 1957462 h 1957462"/>
                      <a:gd name="connsiteX0" fmla="*/ 297562 w 2182978"/>
                      <a:gd name="connsiteY0" fmla="*/ 1962346 h 1962346"/>
                      <a:gd name="connsiteX1" fmla="*/ 297562 w 2182978"/>
                      <a:gd name="connsiteY1" fmla="*/ 4884 h 1962346"/>
                      <a:gd name="connsiteX2" fmla="*/ 1928774 w 2182978"/>
                      <a:gd name="connsiteY2" fmla="*/ 331134 h 1962346"/>
                      <a:gd name="connsiteX3" fmla="*/ 1928774 w 2182978"/>
                      <a:gd name="connsiteY3" fmla="*/ 1636096 h 1962346"/>
                      <a:gd name="connsiteX4" fmla="*/ 1602524 w 2182978"/>
                      <a:gd name="connsiteY4" fmla="*/ 1962346 h 1962346"/>
                      <a:gd name="connsiteX5" fmla="*/ 297562 w 2182978"/>
                      <a:gd name="connsiteY5" fmla="*/ 1962346 h 1962346"/>
                      <a:gd name="connsiteX0" fmla="*/ 297562 w 2182978"/>
                      <a:gd name="connsiteY0" fmla="*/ 1962346 h 2107343"/>
                      <a:gd name="connsiteX1" fmla="*/ 297562 w 2182978"/>
                      <a:gd name="connsiteY1" fmla="*/ 4884 h 2107343"/>
                      <a:gd name="connsiteX2" fmla="*/ 1928774 w 2182978"/>
                      <a:gd name="connsiteY2" fmla="*/ 331134 h 2107343"/>
                      <a:gd name="connsiteX3" fmla="*/ 1928774 w 2182978"/>
                      <a:gd name="connsiteY3" fmla="*/ 1636096 h 2107343"/>
                      <a:gd name="connsiteX4" fmla="*/ 1602524 w 2182978"/>
                      <a:gd name="connsiteY4" fmla="*/ 1962346 h 2107343"/>
                      <a:gd name="connsiteX5" fmla="*/ 297562 w 2182978"/>
                      <a:gd name="connsiteY5" fmla="*/ 1962346 h 2107343"/>
                      <a:gd name="connsiteX0" fmla="*/ 181326 w 2072568"/>
                      <a:gd name="connsiteY0" fmla="*/ 1388321 h 1999949"/>
                      <a:gd name="connsiteX1" fmla="*/ 187152 w 2072568"/>
                      <a:gd name="connsiteY1" fmla="*/ 42487 h 1999949"/>
                      <a:gd name="connsiteX2" fmla="*/ 1818364 w 2072568"/>
                      <a:gd name="connsiteY2" fmla="*/ 368737 h 1999949"/>
                      <a:gd name="connsiteX3" fmla="*/ 1818364 w 2072568"/>
                      <a:gd name="connsiteY3" fmla="*/ 1673699 h 1999949"/>
                      <a:gd name="connsiteX4" fmla="*/ 1492114 w 2072568"/>
                      <a:gd name="connsiteY4" fmla="*/ 1999949 h 1999949"/>
                      <a:gd name="connsiteX5" fmla="*/ 181326 w 2072568"/>
                      <a:gd name="connsiteY5" fmla="*/ 1388321 h 1999949"/>
                      <a:gd name="connsiteX0" fmla="*/ 141155 w 2131423"/>
                      <a:gd name="connsiteY0" fmla="*/ 1431542 h 2002394"/>
                      <a:gd name="connsiteX1" fmla="*/ 246007 w 2131423"/>
                      <a:gd name="connsiteY1" fmla="*/ 44932 h 2002394"/>
                      <a:gd name="connsiteX2" fmla="*/ 1877219 w 2131423"/>
                      <a:gd name="connsiteY2" fmla="*/ 371182 h 2002394"/>
                      <a:gd name="connsiteX3" fmla="*/ 1877219 w 2131423"/>
                      <a:gd name="connsiteY3" fmla="*/ 1676144 h 2002394"/>
                      <a:gd name="connsiteX4" fmla="*/ 1550969 w 2131423"/>
                      <a:gd name="connsiteY4" fmla="*/ 2002394 h 2002394"/>
                      <a:gd name="connsiteX5" fmla="*/ 141155 w 2131423"/>
                      <a:gd name="connsiteY5" fmla="*/ 1431542 h 2002394"/>
                      <a:gd name="connsiteX0" fmla="*/ 8774 w 1823842"/>
                      <a:gd name="connsiteY0" fmla="*/ 1072214 h 1643066"/>
                      <a:gd name="connsiteX1" fmla="*/ 865055 w 1823842"/>
                      <a:gd name="connsiteY1" fmla="*/ 693334 h 1643066"/>
                      <a:gd name="connsiteX2" fmla="*/ 1744838 w 1823842"/>
                      <a:gd name="connsiteY2" fmla="*/ 11854 h 1643066"/>
                      <a:gd name="connsiteX3" fmla="*/ 1744838 w 1823842"/>
                      <a:gd name="connsiteY3" fmla="*/ 1316816 h 1643066"/>
                      <a:gd name="connsiteX4" fmla="*/ 1418588 w 1823842"/>
                      <a:gd name="connsiteY4" fmla="*/ 1643066 h 1643066"/>
                      <a:gd name="connsiteX5" fmla="*/ 8774 w 1823842"/>
                      <a:gd name="connsiteY5" fmla="*/ 1072214 h 1643066"/>
                      <a:gd name="connsiteX0" fmla="*/ 45633 w 1891618"/>
                      <a:gd name="connsiteY0" fmla="*/ 1116669 h 1687521"/>
                      <a:gd name="connsiteX1" fmla="*/ 476687 w 1891618"/>
                      <a:gd name="connsiteY1" fmla="*/ 324211 h 1687521"/>
                      <a:gd name="connsiteX2" fmla="*/ 1781697 w 1891618"/>
                      <a:gd name="connsiteY2" fmla="*/ 56309 h 1687521"/>
                      <a:gd name="connsiteX3" fmla="*/ 1781697 w 1891618"/>
                      <a:gd name="connsiteY3" fmla="*/ 1361271 h 1687521"/>
                      <a:gd name="connsiteX4" fmla="*/ 1455447 w 1891618"/>
                      <a:gd name="connsiteY4" fmla="*/ 1687521 h 1687521"/>
                      <a:gd name="connsiteX5" fmla="*/ 45633 w 1891618"/>
                      <a:gd name="connsiteY5" fmla="*/ 1116669 h 1687521"/>
                      <a:gd name="connsiteX0" fmla="*/ 39551 w 1885536"/>
                      <a:gd name="connsiteY0" fmla="*/ 1117385 h 1688237"/>
                      <a:gd name="connsiteX1" fmla="*/ 470605 w 1885536"/>
                      <a:gd name="connsiteY1" fmla="*/ 324927 h 1688237"/>
                      <a:gd name="connsiteX2" fmla="*/ 1775615 w 1885536"/>
                      <a:gd name="connsiteY2" fmla="*/ 57025 h 1688237"/>
                      <a:gd name="connsiteX3" fmla="*/ 1775615 w 1885536"/>
                      <a:gd name="connsiteY3" fmla="*/ 1361987 h 1688237"/>
                      <a:gd name="connsiteX4" fmla="*/ 1449365 w 1885536"/>
                      <a:gd name="connsiteY4" fmla="*/ 1688237 h 1688237"/>
                      <a:gd name="connsiteX5" fmla="*/ 39551 w 1885536"/>
                      <a:gd name="connsiteY5" fmla="*/ 1117385 h 1688237"/>
                      <a:gd name="connsiteX0" fmla="*/ 37020 w 1777054"/>
                      <a:gd name="connsiteY0" fmla="*/ 837838 h 1408690"/>
                      <a:gd name="connsiteX1" fmla="*/ 468074 w 1777054"/>
                      <a:gd name="connsiteY1" fmla="*/ 45380 h 1408690"/>
                      <a:gd name="connsiteX2" fmla="*/ 1091555 w 1777054"/>
                      <a:gd name="connsiteY2" fmla="*/ 202705 h 1408690"/>
                      <a:gd name="connsiteX3" fmla="*/ 1773084 w 1777054"/>
                      <a:gd name="connsiteY3" fmla="*/ 1082440 h 1408690"/>
                      <a:gd name="connsiteX4" fmla="*/ 1446834 w 1777054"/>
                      <a:gd name="connsiteY4" fmla="*/ 1408690 h 1408690"/>
                      <a:gd name="connsiteX5" fmla="*/ 37020 w 1777054"/>
                      <a:gd name="connsiteY5" fmla="*/ 837838 h 1408690"/>
                      <a:gd name="connsiteX0" fmla="*/ 38872 w 1780602"/>
                      <a:gd name="connsiteY0" fmla="*/ 1147905 h 1718757"/>
                      <a:gd name="connsiteX1" fmla="*/ 469926 w 1780602"/>
                      <a:gd name="connsiteY1" fmla="*/ 355447 h 1718757"/>
                      <a:gd name="connsiteX2" fmla="*/ 1262333 w 1780602"/>
                      <a:gd name="connsiteY2" fmla="*/ 52595 h 1718757"/>
                      <a:gd name="connsiteX3" fmla="*/ 1774936 w 1780602"/>
                      <a:gd name="connsiteY3" fmla="*/ 1392507 h 1718757"/>
                      <a:gd name="connsiteX4" fmla="*/ 1448686 w 1780602"/>
                      <a:gd name="connsiteY4" fmla="*/ 1718757 h 1718757"/>
                      <a:gd name="connsiteX5" fmla="*/ 38872 w 1780602"/>
                      <a:gd name="connsiteY5" fmla="*/ 1147905 h 1718757"/>
                      <a:gd name="connsiteX0" fmla="*/ 40760 w 1753365"/>
                      <a:gd name="connsiteY0" fmla="*/ 1213151 h 1719928"/>
                      <a:gd name="connsiteX1" fmla="*/ 442689 w 1753365"/>
                      <a:gd name="connsiteY1" fmla="*/ 356618 h 1719928"/>
                      <a:gd name="connsiteX2" fmla="*/ 1235096 w 1753365"/>
                      <a:gd name="connsiteY2" fmla="*/ 53766 h 1719928"/>
                      <a:gd name="connsiteX3" fmla="*/ 1747699 w 1753365"/>
                      <a:gd name="connsiteY3" fmla="*/ 1393678 h 1719928"/>
                      <a:gd name="connsiteX4" fmla="*/ 1421449 w 1753365"/>
                      <a:gd name="connsiteY4" fmla="*/ 1719928 h 1719928"/>
                      <a:gd name="connsiteX5" fmla="*/ 40760 w 1753365"/>
                      <a:gd name="connsiteY5" fmla="*/ 1213151 h 1719928"/>
                      <a:gd name="connsiteX0" fmla="*/ 39983 w 1764238"/>
                      <a:gd name="connsiteY0" fmla="*/ 1201285 h 1719713"/>
                      <a:gd name="connsiteX1" fmla="*/ 453562 w 1764238"/>
                      <a:gd name="connsiteY1" fmla="*/ 356403 h 1719713"/>
                      <a:gd name="connsiteX2" fmla="*/ 1245969 w 1764238"/>
                      <a:gd name="connsiteY2" fmla="*/ 53551 h 1719713"/>
                      <a:gd name="connsiteX3" fmla="*/ 1758572 w 1764238"/>
                      <a:gd name="connsiteY3" fmla="*/ 1393463 h 1719713"/>
                      <a:gd name="connsiteX4" fmla="*/ 1432322 w 1764238"/>
                      <a:gd name="connsiteY4" fmla="*/ 1719713 h 1719713"/>
                      <a:gd name="connsiteX5" fmla="*/ 39983 w 1764238"/>
                      <a:gd name="connsiteY5" fmla="*/ 1201285 h 1719713"/>
                      <a:gd name="connsiteX0" fmla="*/ 39983 w 1764238"/>
                      <a:gd name="connsiteY0" fmla="*/ 1211762 h 1730190"/>
                      <a:gd name="connsiteX1" fmla="*/ 453562 w 1764238"/>
                      <a:gd name="connsiteY1" fmla="*/ 366880 h 1730190"/>
                      <a:gd name="connsiteX2" fmla="*/ 1245970 w 1764238"/>
                      <a:gd name="connsiteY2" fmla="*/ 52378 h 1730190"/>
                      <a:gd name="connsiteX3" fmla="*/ 1758572 w 1764238"/>
                      <a:gd name="connsiteY3" fmla="*/ 1403940 h 1730190"/>
                      <a:gd name="connsiteX4" fmla="*/ 1432322 w 1764238"/>
                      <a:gd name="connsiteY4" fmla="*/ 1730190 h 1730190"/>
                      <a:gd name="connsiteX5" fmla="*/ 39983 w 1764238"/>
                      <a:gd name="connsiteY5" fmla="*/ 1211762 h 1730190"/>
                      <a:gd name="connsiteX0" fmla="*/ 39983 w 1764238"/>
                      <a:gd name="connsiteY0" fmla="*/ 1211762 h 1732043"/>
                      <a:gd name="connsiteX1" fmla="*/ 453562 w 1764238"/>
                      <a:gd name="connsiteY1" fmla="*/ 366880 h 1732043"/>
                      <a:gd name="connsiteX2" fmla="*/ 1245970 w 1764238"/>
                      <a:gd name="connsiteY2" fmla="*/ 52378 h 1732043"/>
                      <a:gd name="connsiteX3" fmla="*/ 1758572 w 1764238"/>
                      <a:gd name="connsiteY3" fmla="*/ 1403940 h 1732043"/>
                      <a:gd name="connsiteX4" fmla="*/ 1432322 w 1764238"/>
                      <a:gd name="connsiteY4" fmla="*/ 1730190 h 1732043"/>
                      <a:gd name="connsiteX5" fmla="*/ 39983 w 1764238"/>
                      <a:gd name="connsiteY5" fmla="*/ 1211762 h 1732043"/>
                      <a:gd name="connsiteX0" fmla="*/ 39983 w 1758572"/>
                      <a:gd name="connsiteY0" fmla="*/ 1211762 h 1732043"/>
                      <a:gd name="connsiteX1" fmla="*/ 453562 w 1758572"/>
                      <a:gd name="connsiteY1" fmla="*/ 366880 h 1732043"/>
                      <a:gd name="connsiteX2" fmla="*/ 1245970 w 1758572"/>
                      <a:gd name="connsiteY2" fmla="*/ 52378 h 1732043"/>
                      <a:gd name="connsiteX3" fmla="*/ 1758572 w 1758572"/>
                      <a:gd name="connsiteY3" fmla="*/ 1403940 h 1732043"/>
                      <a:gd name="connsiteX4" fmla="*/ 1432322 w 1758572"/>
                      <a:gd name="connsiteY4" fmla="*/ 1730190 h 1732043"/>
                      <a:gd name="connsiteX5" fmla="*/ 39983 w 1758572"/>
                      <a:gd name="connsiteY5" fmla="*/ 1211762 h 1732043"/>
                      <a:gd name="connsiteX0" fmla="*/ 39983 w 1758572"/>
                      <a:gd name="connsiteY0" fmla="*/ 1214071 h 1734352"/>
                      <a:gd name="connsiteX1" fmla="*/ 453562 w 1758572"/>
                      <a:gd name="connsiteY1" fmla="*/ 369189 h 1734352"/>
                      <a:gd name="connsiteX2" fmla="*/ 1245970 w 1758572"/>
                      <a:gd name="connsiteY2" fmla="*/ 54687 h 1734352"/>
                      <a:gd name="connsiteX3" fmla="*/ 1758572 w 1758572"/>
                      <a:gd name="connsiteY3" fmla="*/ 1406249 h 1734352"/>
                      <a:gd name="connsiteX4" fmla="*/ 1432322 w 1758572"/>
                      <a:gd name="connsiteY4" fmla="*/ 1732499 h 1734352"/>
                      <a:gd name="connsiteX5" fmla="*/ 39983 w 1758572"/>
                      <a:gd name="connsiteY5" fmla="*/ 1214071 h 1734352"/>
                      <a:gd name="connsiteX0" fmla="*/ 59871 w 1778460"/>
                      <a:gd name="connsiteY0" fmla="*/ 1214071 h 1482904"/>
                      <a:gd name="connsiteX1" fmla="*/ 473450 w 1778460"/>
                      <a:gd name="connsiteY1" fmla="*/ 369189 h 1482904"/>
                      <a:gd name="connsiteX2" fmla="*/ 1265858 w 1778460"/>
                      <a:gd name="connsiteY2" fmla="*/ 54687 h 1482904"/>
                      <a:gd name="connsiteX3" fmla="*/ 1778460 w 1778460"/>
                      <a:gd name="connsiteY3" fmla="*/ 1406249 h 1482904"/>
                      <a:gd name="connsiteX4" fmla="*/ 59871 w 1778460"/>
                      <a:gd name="connsiteY4" fmla="*/ 1214071 h 1482904"/>
                      <a:gd name="connsiteX0" fmla="*/ 59871 w 1836075"/>
                      <a:gd name="connsiteY0" fmla="*/ 1214071 h 1482904"/>
                      <a:gd name="connsiteX1" fmla="*/ 473450 w 1836075"/>
                      <a:gd name="connsiteY1" fmla="*/ 369189 h 1482904"/>
                      <a:gd name="connsiteX2" fmla="*/ 1265858 w 1836075"/>
                      <a:gd name="connsiteY2" fmla="*/ 54687 h 1482904"/>
                      <a:gd name="connsiteX3" fmla="*/ 1778460 w 1836075"/>
                      <a:gd name="connsiteY3" fmla="*/ 1406249 h 1482904"/>
                      <a:gd name="connsiteX4" fmla="*/ 59871 w 1836075"/>
                      <a:gd name="connsiteY4" fmla="*/ 1214071 h 1482904"/>
                      <a:gd name="connsiteX0" fmla="*/ 41902 w 1541201"/>
                      <a:gd name="connsiteY0" fmla="*/ 1209615 h 1451559"/>
                      <a:gd name="connsiteX1" fmla="*/ 455481 w 1541201"/>
                      <a:gd name="connsiteY1" fmla="*/ 364733 h 1451559"/>
                      <a:gd name="connsiteX2" fmla="*/ 1247889 w 1541201"/>
                      <a:gd name="connsiteY2" fmla="*/ 50231 h 1451559"/>
                      <a:gd name="connsiteX3" fmla="*/ 1466734 w 1541201"/>
                      <a:gd name="connsiteY3" fmla="*/ 1369157 h 1451559"/>
                      <a:gd name="connsiteX4" fmla="*/ 41902 w 1541201"/>
                      <a:gd name="connsiteY4" fmla="*/ 1209615 h 1451559"/>
                      <a:gd name="connsiteX0" fmla="*/ 41902 w 1719928"/>
                      <a:gd name="connsiteY0" fmla="*/ 1209615 h 1632467"/>
                      <a:gd name="connsiteX1" fmla="*/ 455481 w 1719928"/>
                      <a:gd name="connsiteY1" fmla="*/ 364733 h 1632467"/>
                      <a:gd name="connsiteX2" fmla="*/ 1247889 w 1719928"/>
                      <a:gd name="connsiteY2" fmla="*/ 50231 h 1632467"/>
                      <a:gd name="connsiteX3" fmla="*/ 1466734 w 1719928"/>
                      <a:gd name="connsiteY3" fmla="*/ 1369157 h 1632467"/>
                      <a:gd name="connsiteX4" fmla="*/ 41902 w 1719928"/>
                      <a:gd name="connsiteY4" fmla="*/ 1209615 h 1632467"/>
                      <a:gd name="connsiteX0" fmla="*/ 41902 w 1669509"/>
                      <a:gd name="connsiteY0" fmla="*/ 1209615 h 1596237"/>
                      <a:gd name="connsiteX1" fmla="*/ 455481 w 1669509"/>
                      <a:gd name="connsiteY1" fmla="*/ 364733 h 1596237"/>
                      <a:gd name="connsiteX2" fmla="*/ 1247889 w 1669509"/>
                      <a:gd name="connsiteY2" fmla="*/ 50231 h 1596237"/>
                      <a:gd name="connsiteX3" fmla="*/ 1466734 w 1669509"/>
                      <a:gd name="connsiteY3" fmla="*/ 1369157 h 1596237"/>
                      <a:gd name="connsiteX4" fmla="*/ 41902 w 1669509"/>
                      <a:gd name="connsiteY4" fmla="*/ 1209615 h 1596237"/>
                      <a:gd name="connsiteX0" fmla="*/ 41902 w 1633599"/>
                      <a:gd name="connsiteY0" fmla="*/ 1209615 h 1588997"/>
                      <a:gd name="connsiteX1" fmla="*/ 455481 w 1633599"/>
                      <a:gd name="connsiteY1" fmla="*/ 364733 h 1588997"/>
                      <a:gd name="connsiteX2" fmla="*/ 1247889 w 1633599"/>
                      <a:gd name="connsiteY2" fmla="*/ 50231 h 1588997"/>
                      <a:gd name="connsiteX3" fmla="*/ 1466734 w 1633599"/>
                      <a:gd name="connsiteY3" fmla="*/ 1369157 h 1588997"/>
                      <a:gd name="connsiteX4" fmla="*/ 41902 w 1633599"/>
                      <a:gd name="connsiteY4" fmla="*/ 1209615 h 1588997"/>
                      <a:gd name="connsiteX0" fmla="*/ 41902 w 1662319"/>
                      <a:gd name="connsiteY0" fmla="*/ 1209615 h 1574510"/>
                      <a:gd name="connsiteX1" fmla="*/ 455481 w 1662319"/>
                      <a:gd name="connsiteY1" fmla="*/ 364733 h 1574510"/>
                      <a:gd name="connsiteX2" fmla="*/ 1247889 w 1662319"/>
                      <a:gd name="connsiteY2" fmla="*/ 50231 h 1574510"/>
                      <a:gd name="connsiteX3" fmla="*/ 1466734 w 1662319"/>
                      <a:gd name="connsiteY3" fmla="*/ 1369157 h 1574510"/>
                      <a:gd name="connsiteX4" fmla="*/ 41902 w 1662319"/>
                      <a:gd name="connsiteY4" fmla="*/ 1209615 h 1574510"/>
                      <a:gd name="connsiteX0" fmla="*/ 41902 w 1612111"/>
                      <a:gd name="connsiteY0" fmla="*/ 1209615 h 1538295"/>
                      <a:gd name="connsiteX1" fmla="*/ 455481 w 1612111"/>
                      <a:gd name="connsiteY1" fmla="*/ 364733 h 1538295"/>
                      <a:gd name="connsiteX2" fmla="*/ 1247889 w 1612111"/>
                      <a:gd name="connsiteY2" fmla="*/ 50231 h 1538295"/>
                      <a:gd name="connsiteX3" fmla="*/ 1466734 w 1612111"/>
                      <a:gd name="connsiteY3" fmla="*/ 1369157 h 1538295"/>
                      <a:gd name="connsiteX4" fmla="*/ 41902 w 1612111"/>
                      <a:gd name="connsiteY4" fmla="*/ 1209615 h 1538295"/>
                      <a:gd name="connsiteX0" fmla="*/ 41902 w 1669501"/>
                      <a:gd name="connsiteY0" fmla="*/ 1209615 h 1596230"/>
                      <a:gd name="connsiteX1" fmla="*/ 455481 w 1669501"/>
                      <a:gd name="connsiteY1" fmla="*/ 364733 h 1596230"/>
                      <a:gd name="connsiteX2" fmla="*/ 1247889 w 1669501"/>
                      <a:gd name="connsiteY2" fmla="*/ 50231 h 1596230"/>
                      <a:gd name="connsiteX3" fmla="*/ 1466734 w 1669501"/>
                      <a:gd name="connsiteY3" fmla="*/ 1369157 h 1596230"/>
                      <a:gd name="connsiteX4" fmla="*/ 41902 w 1669501"/>
                      <a:gd name="connsiteY4" fmla="*/ 1209615 h 1596230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9501" h="1596230">
                        <a:moveTo>
                          <a:pt x="41902" y="1209615"/>
                        </a:moveTo>
                        <a:cubicBezTo>
                          <a:pt x="-126640" y="1042211"/>
                          <a:pt x="254483" y="557964"/>
                          <a:pt x="455481" y="364733"/>
                        </a:cubicBezTo>
                        <a:cubicBezTo>
                          <a:pt x="656479" y="171502"/>
                          <a:pt x="1079347" y="-117173"/>
                          <a:pt x="1247889" y="50231"/>
                        </a:cubicBezTo>
                        <a:cubicBezTo>
                          <a:pt x="1416431" y="217635"/>
                          <a:pt x="1961480" y="849536"/>
                          <a:pt x="1466734" y="1369157"/>
                        </a:cubicBezTo>
                        <a:cubicBezTo>
                          <a:pt x="971988" y="1888778"/>
                          <a:pt x="210444" y="1377019"/>
                          <a:pt x="41902" y="120961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96" name="모서리가 둥근 직사각형 2"/>
                  <p:cNvSpPr/>
                  <p:nvPr/>
                </p:nvSpPr>
                <p:spPr>
                  <a:xfrm rot="2700000">
                    <a:off x="3479843" y="3785433"/>
                    <a:ext cx="630802" cy="635772"/>
                  </a:xfrm>
                  <a:custGeom>
                    <a:avLst/>
                    <a:gdLst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1631212 h 1957462"/>
                      <a:gd name="connsiteX8" fmla="*/ 0 w 1957462"/>
                      <a:gd name="connsiteY8" fmla="*/ 326250 h 1957462"/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326250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468083 w 1794333"/>
                      <a:gd name="connsiteY2" fmla="*/ 0 h 1957462"/>
                      <a:gd name="connsiteX3" fmla="*/ 1794333 w 1794333"/>
                      <a:gd name="connsiteY3" fmla="*/ 326250 h 1957462"/>
                      <a:gd name="connsiteX4" fmla="*/ 1794333 w 1794333"/>
                      <a:gd name="connsiteY4" fmla="*/ 1631212 h 1957462"/>
                      <a:gd name="connsiteX5" fmla="*/ 1468083 w 1794333"/>
                      <a:gd name="connsiteY5" fmla="*/ 1957462 h 1957462"/>
                      <a:gd name="connsiteX6" fmla="*/ 163121 w 1794333"/>
                      <a:gd name="connsiteY6" fmla="*/ 1957462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794333 w 1794333"/>
                      <a:gd name="connsiteY2" fmla="*/ 326250 h 1957462"/>
                      <a:gd name="connsiteX3" fmla="*/ 1794333 w 1794333"/>
                      <a:gd name="connsiteY3" fmla="*/ 1631212 h 1957462"/>
                      <a:gd name="connsiteX4" fmla="*/ 1468083 w 1794333"/>
                      <a:gd name="connsiteY4" fmla="*/ 1957462 h 1957462"/>
                      <a:gd name="connsiteX5" fmla="*/ 163121 w 1794333"/>
                      <a:gd name="connsiteY5" fmla="*/ 1957462 h 1957462"/>
                      <a:gd name="connsiteX0" fmla="*/ 163121 w 2048537"/>
                      <a:gd name="connsiteY0" fmla="*/ 1957462 h 1957462"/>
                      <a:gd name="connsiteX1" fmla="*/ 163121 w 2048537"/>
                      <a:gd name="connsiteY1" fmla="*/ 0 h 1957462"/>
                      <a:gd name="connsiteX2" fmla="*/ 1794333 w 2048537"/>
                      <a:gd name="connsiteY2" fmla="*/ 326250 h 1957462"/>
                      <a:gd name="connsiteX3" fmla="*/ 1794333 w 2048537"/>
                      <a:gd name="connsiteY3" fmla="*/ 1631212 h 1957462"/>
                      <a:gd name="connsiteX4" fmla="*/ 1468083 w 2048537"/>
                      <a:gd name="connsiteY4" fmla="*/ 1957462 h 1957462"/>
                      <a:gd name="connsiteX5" fmla="*/ 163121 w 2048537"/>
                      <a:gd name="connsiteY5" fmla="*/ 1957462 h 1957462"/>
                      <a:gd name="connsiteX0" fmla="*/ 297562 w 2182978"/>
                      <a:gd name="connsiteY0" fmla="*/ 1962346 h 1962346"/>
                      <a:gd name="connsiteX1" fmla="*/ 297562 w 2182978"/>
                      <a:gd name="connsiteY1" fmla="*/ 4884 h 1962346"/>
                      <a:gd name="connsiteX2" fmla="*/ 1928774 w 2182978"/>
                      <a:gd name="connsiteY2" fmla="*/ 331134 h 1962346"/>
                      <a:gd name="connsiteX3" fmla="*/ 1928774 w 2182978"/>
                      <a:gd name="connsiteY3" fmla="*/ 1636096 h 1962346"/>
                      <a:gd name="connsiteX4" fmla="*/ 1602524 w 2182978"/>
                      <a:gd name="connsiteY4" fmla="*/ 1962346 h 1962346"/>
                      <a:gd name="connsiteX5" fmla="*/ 297562 w 2182978"/>
                      <a:gd name="connsiteY5" fmla="*/ 1962346 h 1962346"/>
                      <a:gd name="connsiteX0" fmla="*/ 297562 w 2182978"/>
                      <a:gd name="connsiteY0" fmla="*/ 1962346 h 2107343"/>
                      <a:gd name="connsiteX1" fmla="*/ 297562 w 2182978"/>
                      <a:gd name="connsiteY1" fmla="*/ 4884 h 2107343"/>
                      <a:gd name="connsiteX2" fmla="*/ 1928774 w 2182978"/>
                      <a:gd name="connsiteY2" fmla="*/ 331134 h 2107343"/>
                      <a:gd name="connsiteX3" fmla="*/ 1928774 w 2182978"/>
                      <a:gd name="connsiteY3" fmla="*/ 1636096 h 2107343"/>
                      <a:gd name="connsiteX4" fmla="*/ 1602524 w 2182978"/>
                      <a:gd name="connsiteY4" fmla="*/ 1962346 h 2107343"/>
                      <a:gd name="connsiteX5" fmla="*/ 297562 w 2182978"/>
                      <a:gd name="connsiteY5" fmla="*/ 1962346 h 2107343"/>
                      <a:gd name="connsiteX0" fmla="*/ 181326 w 2072568"/>
                      <a:gd name="connsiteY0" fmla="*/ 1388321 h 1999949"/>
                      <a:gd name="connsiteX1" fmla="*/ 187152 w 2072568"/>
                      <a:gd name="connsiteY1" fmla="*/ 42487 h 1999949"/>
                      <a:gd name="connsiteX2" fmla="*/ 1818364 w 2072568"/>
                      <a:gd name="connsiteY2" fmla="*/ 368737 h 1999949"/>
                      <a:gd name="connsiteX3" fmla="*/ 1818364 w 2072568"/>
                      <a:gd name="connsiteY3" fmla="*/ 1673699 h 1999949"/>
                      <a:gd name="connsiteX4" fmla="*/ 1492114 w 2072568"/>
                      <a:gd name="connsiteY4" fmla="*/ 1999949 h 1999949"/>
                      <a:gd name="connsiteX5" fmla="*/ 181326 w 2072568"/>
                      <a:gd name="connsiteY5" fmla="*/ 1388321 h 1999949"/>
                      <a:gd name="connsiteX0" fmla="*/ 141155 w 2131423"/>
                      <a:gd name="connsiteY0" fmla="*/ 1431542 h 2002394"/>
                      <a:gd name="connsiteX1" fmla="*/ 246007 w 2131423"/>
                      <a:gd name="connsiteY1" fmla="*/ 44932 h 2002394"/>
                      <a:gd name="connsiteX2" fmla="*/ 1877219 w 2131423"/>
                      <a:gd name="connsiteY2" fmla="*/ 371182 h 2002394"/>
                      <a:gd name="connsiteX3" fmla="*/ 1877219 w 2131423"/>
                      <a:gd name="connsiteY3" fmla="*/ 1676144 h 2002394"/>
                      <a:gd name="connsiteX4" fmla="*/ 1550969 w 2131423"/>
                      <a:gd name="connsiteY4" fmla="*/ 2002394 h 2002394"/>
                      <a:gd name="connsiteX5" fmla="*/ 141155 w 2131423"/>
                      <a:gd name="connsiteY5" fmla="*/ 1431542 h 2002394"/>
                      <a:gd name="connsiteX0" fmla="*/ 8774 w 1823842"/>
                      <a:gd name="connsiteY0" fmla="*/ 1072214 h 1643066"/>
                      <a:gd name="connsiteX1" fmla="*/ 865055 w 1823842"/>
                      <a:gd name="connsiteY1" fmla="*/ 693334 h 1643066"/>
                      <a:gd name="connsiteX2" fmla="*/ 1744838 w 1823842"/>
                      <a:gd name="connsiteY2" fmla="*/ 11854 h 1643066"/>
                      <a:gd name="connsiteX3" fmla="*/ 1744838 w 1823842"/>
                      <a:gd name="connsiteY3" fmla="*/ 1316816 h 1643066"/>
                      <a:gd name="connsiteX4" fmla="*/ 1418588 w 1823842"/>
                      <a:gd name="connsiteY4" fmla="*/ 1643066 h 1643066"/>
                      <a:gd name="connsiteX5" fmla="*/ 8774 w 1823842"/>
                      <a:gd name="connsiteY5" fmla="*/ 1072214 h 1643066"/>
                      <a:gd name="connsiteX0" fmla="*/ 45633 w 1891618"/>
                      <a:gd name="connsiteY0" fmla="*/ 1116669 h 1687521"/>
                      <a:gd name="connsiteX1" fmla="*/ 476687 w 1891618"/>
                      <a:gd name="connsiteY1" fmla="*/ 324211 h 1687521"/>
                      <a:gd name="connsiteX2" fmla="*/ 1781697 w 1891618"/>
                      <a:gd name="connsiteY2" fmla="*/ 56309 h 1687521"/>
                      <a:gd name="connsiteX3" fmla="*/ 1781697 w 1891618"/>
                      <a:gd name="connsiteY3" fmla="*/ 1361271 h 1687521"/>
                      <a:gd name="connsiteX4" fmla="*/ 1455447 w 1891618"/>
                      <a:gd name="connsiteY4" fmla="*/ 1687521 h 1687521"/>
                      <a:gd name="connsiteX5" fmla="*/ 45633 w 1891618"/>
                      <a:gd name="connsiteY5" fmla="*/ 1116669 h 1687521"/>
                      <a:gd name="connsiteX0" fmla="*/ 39551 w 1885536"/>
                      <a:gd name="connsiteY0" fmla="*/ 1117385 h 1688237"/>
                      <a:gd name="connsiteX1" fmla="*/ 470605 w 1885536"/>
                      <a:gd name="connsiteY1" fmla="*/ 324927 h 1688237"/>
                      <a:gd name="connsiteX2" fmla="*/ 1775615 w 1885536"/>
                      <a:gd name="connsiteY2" fmla="*/ 57025 h 1688237"/>
                      <a:gd name="connsiteX3" fmla="*/ 1775615 w 1885536"/>
                      <a:gd name="connsiteY3" fmla="*/ 1361987 h 1688237"/>
                      <a:gd name="connsiteX4" fmla="*/ 1449365 w 1885536"/>
                      <a:gd name="connsiteY4" fmla="*/ 1688237 h 1688237"/>
                      <a:gd name="connsiteX5" fmla="*/ 39551 w 1885536"/>
                      <a:gd name="connsiteY5" fmla="*/ 1117385 h 1688237"/>
                      <a:gd name="connsiteX0" fmla="*/ 37020 w 1777054"/>
                      <a:gd name="connsiteY0" fmla="*/ 837838 h 1408690"/>
                      <a:gd name="connsiteX1" fmla="*/ 468074 w 1777054"/>
                      <a:gd name="connsiteY1" fmla="*/ 45380 h 1408690"/>
                      <a:gd name="connsiteX2" fmla="*/ 1091555 w 1777054"/>
                      <a:gd name="connsiteY2" fmla="*/ 202705 h 1408690"/>
                      <a:gd name="connsiteX3" fmla="*/ 1773084 w 1777054"/>
                      <a:gd name="connsiteY3" fmla="*/ 1082440 h 1408690"/>
                      <a:gd name="connsiteX4" fmla="*/ 1446834 w 1777054"/>
                      <a:gd name="connsiteY4" fmla="*/ 1408690 h 1408690"/>
                      <a:gd name="connsiteX5" fmla="*/ 37020 w 1777054"/>
                      <a:gd name="connsiteY5" fmla="*/ 837838 h 1408690"/>
                      <a:gd name="connsiteX0" fmla="*/ 38872 w 1780602"/>
                      <a:gd name="connsiteY0" fmla="*/ 1147905 h 1718757"/>
                      <a:gd name="connsiteX1" fmla="*/ 469926 w 1780602"/>
                      <a:gd name="connsiteY1" fmla="*/ 355447 h 1718757"/>
                      <a:gd name="connsiteX2" fmla="*/ 1262333 w 1780602"/>
                      <a:gd name="connsiteY2" fmla="*/ 52595 h 1718757"/>
                      <a:gd name="connsiteX3" fmla="*/ 1774936 w 1780602"/>
                      <a:gd name="connsiteY3" fmla="*/ 1392507 h 1718757"/>
                      <a:gd name="connsiteX4" fmla="*/ 1448686 w 1780602"/>
                      <a:gd name="connsiteY4" fmla="*/ 1718757 h 1718757"/>
                      <a:gd name="connsiteX5" fmla="*/ 38872 w 1780602"/>
                      <a:gd name="connsiteY5" fmla="*/ 1147905 h 1718757"/>
                      <a:gd name="connsiteX0" fmla="*/ 40760 w 1753365"/>
                      <a:gd name="connsiteY0" fmla="*/ 1213151 h 1719928"/>
                      <a:gd name="connsiteX1" fmla="*/ 442689 w 1753365"/>
                      <a:gd name="connsiteY1" fmla="*/ 356618 h 1719928"/>
                      <a:gd name="connsiteX2" fmla="*/ 1235096 w 1753365"/>
                      <a:gd name="connsiteY2" fmla="*/ 53766 h 1719928"/>
                      <a:gd name="connsiteX3" fmla="*/ 1747699 w 1753365"/>
                      <a:gd name="connsiteY3" fmla="*/ 1393678 h 1719928"/>
                      <a:gd name="connsiteX4" fmla="*/ 1421449 w 1753365"/>
                      <a:gd name="connsiteY4" fmla="*/ 1719928 h 1719928"/>
                      <a:gd name="connsiteX5" fmla="*/ 40760 w 1753365"/>
                      <a:gd name="connsiteY5" fmla="*/ 1213151 h 1719928"/>
                      <a:gd name="connsiteX0" fmla="*/ 39983 w 1764238"/>
                      <a:gd name="connsiteY0" fmla="*/ 1201285 h 1719713"/>
                      <a:gd name="connsiteX1" fmla="*/ 453562 w 1764238"/>
                      <a:gd name="connsiteY1" fmla="*/ 356403 h 1719713"/>
                      <a:gd name="connsiteX2" fmla="*/ 1245969 w 1764238"/>
                      <a:gd name="connsiteY2" fmla="*/ 53551 h 1719713"/>
                      <a:gd name="connsiteX3" fmla="*/ 1758572 w 1764238"/>
                      <a:gd name="connsiteY3" fmla="*/ 1393463 h 1719713"/>
                      <a:gd name="connsiteX4" fmla="*/ 1432322 w 1764238"/>
                      <a:gd name="connsiteY4" fmla="*/ 1719713 h 1719713"/>
                      <a:gd name="connsiteX5" fmla="*/ 39983 w 1764238"/>
                      <a:gd name="connsiteY5" fmla="*/ 1201285 h 1719713"/>
                      <a:gd name="connsiteX0" fmla="*/ 39983 w 1764238"/>
                      <a:gd name="connsiteY0" fmla="*/ 1211762 h 1730190"/>
                      <a:gd name="connsiteX1" fmla="*/ 453562 w 1764238"/>
                      <a:gd name="connsiteY1" fmla="*/ 366880 h 1730190"/>
                      <a:gd name="connsiteX2" fmla="*/ 1245970 w 1764238"/>
                      <a:gd name="connsiteY2" fmla="*/ 52378 h 1730190"/>
                      <a:gd name="connsiteX3" fmla="*/ 1758572 w 1764238"/>
                      <a:gd name="connsiteY3" fmla="*/ 1403940 h 1730190"/>
                      <a:gd name="connsiteX4" fmla="*/ 1432322 w 1764238"/>
                      <a:gd name="connsiteY4" fmla="*/ 1730190 h 1730190"/>
                      <a:gd name="connsiteX5" fmla="*/ 39983 w 1764238"/>
                      <a:gd name="connsiteY5" fmla="*/ 1211762 h 1730190"/>
                      <a:gd name="connsiteX0" fmla="*/ 39983 w 1764238"/>
                      <a:gd name="connsiteY0" fmla="*/ 1211762 h 1732043"/>
                      <a:gd name="connsiteX1" fmla="*/ 453562 w 1764238"/>
                      <a:gd name="connsiteY1" fmla="*/ 366880 h 1732043"/>
                      <a:gd name="connsiteX2" fmla="*/ 1245970 w 1764238"/>
                      <a:gd name="connsiteY2" fmla="*/ 52378 h 1732043"/>
                      <a:gd name="connsiteX3" fmla="*/ 1758572 w 1764238"/>
                      <a:gd name="connsiteY3" fmla="*/ 1403940 h 1732043"/>
                      <a:gd name="connsiteX4" fmla="*/ 1432322 w 1764238"/>
                      <a:gd name="connsiteY4" fmla="*/ 1730190 h 1732043"/>
                      <a:gd name="connsiteX5" fmla="*/ 39983 w 1764238"/>
                      <a:gd name="connsiteY5" fmla="*/ 1211762 h 1732043"/>
                      <a:gd name="connsiteX0" fmla="*/ 39983 w 1758572"/>
                      <a:gd name="connsiteY0" fmla="*/ 1211762 h 1732043"/>
                      <a:gd name="connsiteX1" fmla="*/ 453562 w 1758572"/>
                      <a:gd name="connsiteY1" fmla="*/ 366880 h 1732043"/>
                      <a:gd name="connsiteX2" fmla="*/ 1245970 w 1758572"/>
                      <a:gd name="connsiteY2" fmla="*/ 52378 h 1732043"/>
                      <a:gd name="connsiteX3" fmla="*/ 1758572 w 1758572"/>
                      <a:gd name="connsiteY3" fmla="*/ 1403940 h 1732043"/>
                      <a:gd name="connsiteX4" fmla="*/ 1432322 w 1758572"/>
                      <a:gd name="connsiteY4" fmla="*/ 1730190 h 1732043"/>
                      <a:gd name="connsiteX5" fmla="*/ 39983 w 1758572"/>
                      <a:gd name="connsiteY5" fmla="*/ 1211762 h 1732043"/>
                      <a:gd name="connsiteX0" fmla="*/ 39983 w 1758572"/>
                      <a:gd name="connsiteY0" fmla="*/ 1214071 h 1734352"/>
                      <a:gd name="connsiteX1" fmla="*/ 453562 w 1758572"/>
                      <a:gd name="connsiteY1" fmla="*/ 369189 h 1734352"/>
                      <a:gd name="connsiteX2" fmla="*/ 1245970 w 1758572"/>
                      <a:gd name="connsiteY2" fmla="*/ 54687 h 1734352"/>
                      <a:gd name="connsiteX3" fmla="*/ 1758572 w 1758572"/>
                      <a:gd name="connsiteY3" fmla="*/ 1406249 h 1734352"/>
                      <a:gd name="connsiteX4" fmla="*/ 1432322 w 1758572"/>
                      <a:gd name="connsiteY4" fmla="*/ 1732499 h 1734352"/>
                      <a:gd name="connsiteX5" fmla="*/ 39983 w 1758572"/>
                      <a:gd name="connsiteY5" fmla="*/ 1214071 h 1734352"/>
                      <a:gd name="connsiteX0" fmla="*/ 39983 w 1758572"/>
                      <a:gd name="connsiteY0" fmla="*/ 1279819 h 1800100"/>
                      <a:gd name="connsiteX1" fmla="*/ 453562 w 1758572"/>
                      <a:gd name="connsiteY1" fmla="*/ 434937 h 1800100"/>
                      <a:gd name="connsiteX2" fmla="*/ 878677 w 1758572"/>
                      <a:gd name="connsiteY2" fmla="*/ 101528 h 1800100"/>
                      <a:gd name="connsiteX3" fmla="*/ 1245970 w 1758572"/>
                      <a:gd name="connsiteY3" fmla="*/ 120435 h 1800100"/>
                      <a:gd name="connsiteX4" fmla="*/ 1758572 w 1758572"/>
                      <a:gd name="connsiteY4" fmla="*/ 1471997 h 1800100"/>
                      <a:gd name="connsiteX5" fmla="*/ 1432322 w 1758572"/>
                      <a:gd name="connsiteY5" fmla="*/ 1798247 h 1800100"/>
                      <a:gd name="connsiteX6" fmla="*/ 39983 w 1758572"/>
                      <a:gd name="connsiteY6" fmla="*/ 1279819 h 1800100"/>
                      <a:gd name="connsiteX0" fmla="*/ 35853 w 1754442"/>
                      <a:gd name="connsiteY0" fmla="*/ 1307093 h 1827374"/>
                      <a:gd name="connsiteX1" fmla="*/ 449432 w 1754442"/>
                      <a:gd name="connsiteY1" fmla="*/ 462211 h 1827374"/>
                      <a:gd name="connsiteX2" fmla="*/ 864692 w 1754442"/>
                      <a:gd name="connsiteY2" fmla="*/ 70799 h 1827374"/>
                      <a:gd name="connsiteX3" fmla="*/ 1241840 w 1754442"/>
                      <a:gd name="connsiteY3" fmla="*/ 147709 h 1827374"/>
                      <a:gd name="connsiteX4" fmla="*/ 1754442 w 1754442"/>
                      <a:gd name="connsiteY4" fmla="*/ 1499271 h 1827374"/>
                      <a:gd name="connsiteX5" fmla="*/ 1428192 w 1754442"/>
                      <a:gd name="connsiteY5" fmla="*/ 1825521 h 1827374"/>
                      <a:gd name="connsiteX6" fmla="*/ 35853 w 1754442"/>
                      <a:gd name="connsiteY6" fmla="*/ 1307093 h 1827374"/>
                      <a:gd name="connsiteX0" fmla="*/ 35853 w 1754442"/>
                      <a:gd name="connsiteY0" fmla="*/ 1307093 h 1827374"/>
                      <a:gd name="connsiteX1" fmla="*/ 449432 w 1754442"/>
                      <a:gd name="connsiteY1" fmla="*/ 462211 h 1827374"/>
                      <a:gd name="connsiteX2" fmla="*/ 864692 w 1754442"/>
                      <a:gd name="connsiteY2" fmla="*/ 70799 h 1827374"/>
                      <a:gd name="connsiteX3" fmla="*/ 1241840 w 1754442"/>
                      <a:gd name="connsiteY3" fmla="*/ 147709 h 1827374"/>
                      <a:gd name="connsiteX4" fmla="*/ 1754442 w 1754442"/>
                      <a:gd name="connsiteY4" fmla="*/ 1499271 h 1827374"/>
                      <a:gd name="connsiteX5" fmla="*/ 1428192 w 1754442"/>
                      <a:gd name="connsiteY5" fmla="*/ 1825521 h 1827374"/>
                      <a:gd name="connsiteX6" fmla="*/ 35853 w 1754442"/>
                      <a:gd name="connsiteY6" fmla="*/ 1307093 h 1827374"/>
                      <a:gd name="connsiteX0" fmla="*/ 35853 w 1754442"/>
                      <a:gd name="connsiteY0" fmla="*/ 1307093 h 1827374"/>
                      <a:gd name="connsiteX1" fmla="*/ 449432 w 1754442"/>
                      <a:gd name="connsiteY1" fmla="*/ 462211 h 1827374"/>
                      <a:gd name="connsiteX2" fmla="*/ 864692 w 1754442"/>
                      <a:gd name="connsiteY2" fmla="*/ 70799 h 1827374"/>
                      <a:gd name="connsiteX3" fmla="*/ 1241840 w 1754442"/>
                      <a:gd name="connsiteY3" fmla="*/ 147709 h 1827374"/>
                      <a:gd name="connsiteX4" fmla="*/ 1754442 w 1754442"/>
                      <a:gd name="connsiteY4" fmla="*/ 1499271 h 1827374"/>
                      <a:gd name="connsiteX5" fmla="*/ 1428192 w 1754442"/>
                      <a:gd name="connsiteY5" fmla="*/ 1825521 h 1827374"/>
                      <a:gd name="connsiteX6" fmla="*/ 35853 w 1754442"/>
                      <a:gd name="connsiteY6" fmla="*/ 1307093 h 1827374"/>
                      <a:gd name="connsiteX0" fmla="*/ 35853 w 1754442"/>
                      <a:gd name="connsiteY0" fmla="*/ 1307093 h 1827374"/>
                      <a:gd name="connsiteX1" fmla="*/ 449432 w 1754442"/>
                      <a:gd name="connsiteY1" fmla="*/ 462211 h 1827374"/>
                      <a:gd name="connsiteX2" fmla="*/ 864692 w 1754442"/>
                      <a:gd name="connsiteY2" fmla="*/ 70799 h 1827374"/>
                      <a:gd name="connsiteX3" fmla="*/ 1241840 w 1754442"/>
                      <a:gd name="connsiteY3" fmla="*/ 147709 h 1827374"/>
                      <a:gd name="connsiteX4" fmla="*/ 1754442 w 1754442"/>
                      <a:gd name="connsiteY4" fmla="*/ 1499271 h 1827374"/>
                      <a:gd name="connsiteX5" fmla="*/ 1428192 w 1754442"/>
                      <a:gd name="connsiteY5" fmla="*/ 1825521 h 1827374"/>
                      <a:gd name="connsiteX6" fmla="*/ 35853 w 1754442"/>
                      <a:gd name="connsiteY6" fmla="*/ 1307093 h 1827374"/>
                      <a:gd name="connsiteX0" fmla="*/ 38019 w 1756608"/>
                      <a:gd name="connsiteY0" fmla="*/ 1307093 h 1827374"/>
                      <a:gd name="connsiteX1" fmla="*/ 451598 w 1756608"/>
                      <a:gd name="connsiteY1" fmla="*/ 462211 h 1827374"/>
                      <a:gd name="connsiteX2" fmla="*/ 866858 w 1756608"/>
                      <a:gd name="connsiteY2" fmla="*/ 70799 h 1827374"/>
                      <a:gd name="connsiteX3" fmla="*/ 1244006 w 1756608"/>
                      <a:gd name="connsiteY3" fmla="*/ 147709 h 1827374"/>
                      <a:gd name="connsiteX4" fmla="*/ 1756608 w 1756608"/>
                      <a:gd name="connsiteY4" fmla="*/ 1499271 h 1827374"/>
                      <a:gd name="connsiteX5" fmla="*/ 1430358 w 1756608"/>
                      <a:gd name="connsiteY5" fmla="*/ 1825521 h 1827374"/>
                      <a:gd name="connsiteX6" fmla="*/ 38019 w 1756608"/>
                      <a:gd name="connsiteY6" fmla="*/ 1307093 h 1827374"/>
                      <a:gd name="connsiteX0" fmla="*/ 38019 w 1761921"/>
                      <a:gd name="connsiteY0" fmla="*/ 1241498 h 1761779"/>
                      <a:gd name="connsiteX1" fmla="*/ 451598 w 1761921"/>
                      <a:gd name="connsiteY1" fmla="*/ 396616 h 1761779"/>
                      <a:gd name="connsiteX2" fmla="*/ 866858 w 1761921"/>
                      <a:gd name="connsiteY2" fmla="*/ 5204 h 1761779"/>
                      <a:gd name="connsiteX3" fmla="*/ 1194734 w 1761921"/>
                      <a:gd name="connsiteY3" fmla="*/ 546138 h 1761779"/>
                      <a:gd name="connsiteX4" fmla="*/ 1756608 w 1761921"/>
                      <a:gd name="connsiteY4" fmla="*/ 1433676 h 1761779"/>
                      <a:gd name="connsiteX5" fmla="*/ 1430358 w 1761921"/>
                      <a:gd name="connsiteY5" fmla="*/ 1759926 h 1761779"/>
                      <a:gd name="connsiteX6" fmla="*/ 38019 w 1761921"/>
                      <a:gd name="connsiteY6" fmla="*/ 1241498 h 1761779"/>
                      <a:gd name="connsiteX0" fmla="*/ 38019 w 1761921"/>
                      <a:gd name="connsiteY0" fmla="*/ 1243068 h 1763349"/>
                      <a:gd name="connsiteX1" fmla="*/ 451598 w 1761921"/>
                      <a:gd name="connsiteY1" fmla="*/ 398186 h 1763349"/>
                      <a:gd name="connsiteX2" fmla="*/ 866858 w 1761921"/>
                      <a:gd name="connsiteY2" fmla="*/ 6774 h 1763349"/>
                      <a:gd name="connsiteX3" fmla="*/ 1194734 w 1761921"/>
                      <a:gd name="connsiteY3" fmla="*/ 547708 h 1763349"/>
                      <a:gd name="connsiteX4" fmla="*/ 1756608 w 1761921"/>
                      <a:gd name="connsiteY4" fmla="*/ 1435246 h 1763349"/>
                      <a:gd name="connsiteX5" fmla="*/ 1430358 w 1761921"/>
                      <a:gd name="connsiteY5" fmla="*/ 1761496 h 1763349"/>
                      <a:gd name="connsiteX6" fmla="*/ 38019 w 1761921"/>
                      <a:gd name="connsiteY6" fmla="*/ 1243068 h 1763349"/>
                      <a:gd name="connsiteX0" fmla="*/ 35963 w 1759865"/>
                      <a:gd name="connsiteY0" fmla="*/ 1230744 h 1751025"/>
                      <a:gd name="connsiteX1" fmla="*/ 449542 w 1759865"/>
                      <a:gd name="connsiteY1" fmla="*/ 385862 h 1751025"/>
                      <a:gd name="connsiteX2" fmla="*/ 875885 w 1759865"/>
                      <a:gd name="connsiteY2" fmla="*/ 5324 h 1751025"/>
                      <a:gd name="connsiteX3" fmla="*/ 1192678 w 1759865"/>
                      <a:gd name="connsiteY3" fmla="*/ 535384 h 1751025"/>
                      <a:gd name="connsiteX4" fmla="*/ 1754552 w 1759865"/>
                      <a:gd name="connsiteY4" fmla="*/ 1422922 h 1751025"/>
                      <a:gd name="connsiteX5" fmla="*/ 1428302 w 1759865"/>
                      <a:gd name="connsiteY5" fmla="*/ 1749172 h 1751025"/>
                      <a:gd name="connsiteX6" fmla="*/ 35963 w 1759865"/>
                      <a:gd name="connsiteY6" fmla="*/ 1230744 h 1751025"/>
                      <a:gd name="connsiteX0" fmla="*/ 39321 w 1763223"/>
                      <a:gd name="connsiteY0" fmla="*/ 1230744 h 1751025"/>
                      <a:gd name="connsiteX1" fmla="*/ 452900 w 1763223"/>
                      <a:gd name="connsiteY1" fmla="*/ 385862 h 1751025"/>
                      <a:gd name="connsiteX2" fmla="*/ 879243 w 1763223"/>
                      <a:gd name="connsiteY2" fmla="*/ 5324 h 1751025"/>
                      <a:gd name="connsiteX3" fmla="*/ 1196036 w 1763223"/>
                      <a:gd name="connsiteY3" fmla="*/ 535384 h 1751025"/>
                      <a:gd name="connsiteX4" fmla="*/ 1757910 w 1763223"/>
                      <a:gd name="connsiteY4" fmla="*/ 1422922 h 1751025"/>
                      <a:gd name="connsiteX5" fmla="*/ 1431660 w 1763223"/>
                      <a:gd name="connsiteY5" fmla="*/ 1749172 h 1751025"/>
                      <a:gd name="connsiteX6" fmla="*/ 39321 w 1763223"/>
                      <a:gd name="connsiteY6" fmla="*/ 1230744 h 1751025"/>
                      <a:gd name="connsiteX0" fmla="*/ 39321 w 1763223"/>
                      <a:gd name="connsiteY0" fmla="*/ 1225420 h 1745701"/>
                      <a:gd name="connsiteX1" fmla="*/ 452900 w 1763223"/>
                      <a:gd name="connsiteY1" fmla="*/ 380538 h 1745701"/>
                      <a:gd name="connsiteX2" fmla="*/ 879243 w 1763223"/>
                      <a:gd name="connsiteY2" fmla="*/ 0 h 1745701"/>
                      <a:gd name="connsiteX3" fmla="*/ 1196036 w 1763223"/>
                      <a:gd name="connsiteY3" fmla="*/ 530060 h 1745701"/>
                      <a:gd name="connsiteX4" fmla="*/ 1757910 w 1763223"/>
                      <a:gd name="connsiteY4" fmla="*/ 1417598 h 1745701"/>
                      <a:gd name="connsiteX5" fmla="*/ 1431660 w 1763223"/>
                      <a:gd name="connsiteY5" fmla="*/ 1743848 h 1745701"/>
                      <a:gd name="connsiteX6" fmla="*/ 39321 w 1763223"/>
                      <a:gd name="connsiteY6" fmla="*/ 1225420 h 1745701"/>
                      <a:gd name="connsiteX0" fmla="*/ 36073 w 1759975"/>
                      <a:gd name="connsiteY0" fmla="*/ 1221794 h 1742075"/>
                      <a:gd name="connsiteX1" fmla="*/ 449652 w 1759975"/>
                      <a:gd name="connsiteY1" fmla="*/ 376912 h 1742075"/>
                      <a:gd name="connsiteX2" fmla="*/ 887081 w 1759975"/>
                      <a:gd name="connsiteY2" fmla="*/ -1 h 1742075"/>
                      <a:gd name="connsiteX3" fmla="*/ 1192788 w 1759975"/>
                      <a:gd name="connsiteY3" fmla="*/ 526434 h 1742075"/>
                      <a:gd name="connsiteX4" fmla="*/ 1754662 w 1759975"/>
                      <a:gd name="connsiteY4" fmla="*/ 1413972 h 1742075"/>
                      <a:gd name="connsiteX5" fmla="*/ 1428412 w 1759975"/>
                      <a:gd name="connsiteY5" fmla="*/ 1740222 h 1742075"/>
                      <a:gd name="connsiteX6" fmla="*/ 36073 w 1759975"/>
                      <a:gd name="connsiteY6" fmla="*/ 1221794 h 1742075"/>
                      <a:gd name="connsiteX0" fmla="*/ 37936 w 1761838"/>
                      <a:gd name="connsiteY0" fmla="*/ 1221794 h 1742075"/>
                      <a:gd name="connsiteX1" fmla="*/ 451515 w 1761838"/>
                      <a:gd name="connsiteY1" fmla="*/ 376912 h 1742075"/>
                      <a:gd name="connsiteX2" fmla="*/ 888944 w 1761838"/>
                      <a:gd name="connsiteY2" fmla="*/ -1 h 1742075"/>
                      <a:gd name="connsiteX3" fmla="*/ 1194651 w 1761838"/>
                      <a:gd name="connsiteY3" fmla="*/ 526434 h 1742075"/>
                      <a:gd name="connsiteX4" fmla="*/ 1756525 w 1761838"/>
                      <a:gd name="connsiteY4" fmla="*/ 1413972 h 1742075"/>
                      <a:gd name="connsiteX5" fmla="*/ 1430275 w 1761838"/>
                      <a:gd name="connsiteY5" fmla="*/ 1740222 h 1742075"/>
                      <a:gd name="connsiteX6" fmla="*/ 37936 w 1761838"/>
                      <a:gd name="connsiteY6" fmla="*/ 1221794 h 1742075"/>
                      <a:gd name="connsiteX0" fmla="*/ 37936 w 1761838"/>
                      <a:gd name="connsiteY0" fmla="*/ 1221794 h 1742075"/>
                      <a:gd name="connsiteX1" fmla="*/ 451515 w 1761838"/>
                      <a:gd name="connsiteY1" fmla="*/ 376912 h 1742075"/>
                      <a:gd name="connsiteX2" fmla="*/ 888944 w 1761838"/>
                      <a:gd name="connsiteY2" fmla="*/ -1 h 1742075"/>
                      <a:gd name="connsiteX3" fmla="*/ 1194651 w 1761838"/>
                      <a:gd name="connsiteY3" fmla="*/ 526434 h 1742075"/>
                      <a:gd name="connsiteX4" fmla="*/ 1756525 w 1761838"/>
                      <a:gd name="connsiteY4" fmla="*/ 1413972 h 1742075"/>
                      <a:gd name="connsiteX5" fmla="*/ 1430275 w 1761838"/>
                      <a:gd name="connsiteY5" fmla="*/ 1740222 h 1742075"/>
                      <a:gd name="connsiteX6" fmla="*/ 37936 w 1761838"/>
                      <a:gd name="connsiteY6" fmla="*/ 1221794 h 1742075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1838" h="1742075">
                        <a:moveTo>
                          <a:pt x="37936" y="1221794"/>
                        </a:moveTo>
                        <a:cubicBezTo>
                          <a:pt x="-125191" y="994576"/>
                          <a:pt x="280117" y="551544"/>
                          <a:pt x="451515" y="376912"/>
                        </a:cubicBezTo>
                        <a:cubicBezTo>
                          <a:pt x="622913" y="202280"/>
                          <a:pt x="702678" y="129753"/>
                          <a:pt x="888944" y="-1"/>
                        </a:cubicBezTo>
                        <a:cubicBezTo>
                          <a:pt x="895373" y="244850"/>
                          <a:pt x="1050054" y="290772"/>
                          <a:pt x="1194651" y="526434"/>
                        </a:cubicBezTo>
                        <a:cubicBezTo>
                          <a:pt x="1339248" y="762096"/>
                          <a:pt x="1717254" y="1211674"/>
                          <a:pt x="1756525" y="1413972"/>
                        </a:cubicBezTo>
                        <a:cubicBezTo>
                          <a:pt x="1795796" y="1616270"/>
                          <a:pt x="1610458" y="1740222"/>
                          <a:pt x="1430275" y="1740222"/>
                        </a:cubicBezTo>
                        <a:cubicBezTo>
                          <a:pt x="814713" y="1769347"/>
                          <a:pt x="201063" y="1449012"/>
                          <a:pt x="37936" y="122179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97" name="모서리가 둥근 직사각형 2"/>
                  <p:cNvSpPr/>
                  <p:nvPr/>
                </p:nvSpPr>
                <p:spPr>
                  <a:xfrm rot="18900000" flipH="1">
                    <a:off x="5016090" y="3792171"/>
                    <a:ext cx="667286" cy="672543"/>
                  </a:xfrm>
                  <a:custGeom>
                    <a:avLst/>
                    <a:gdLst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1631212 h 1957462"/>
                      <a:gd name="connsiteX8" fmla="*/ 0 w 1957462"/>
                      <a:gd name="connsiteY8" fmla="*/ 326250 h 1957462"/>
                      <a:gd name="connsiteX0" fmla="*/ 0 w 1957462"/>
                      <a:gd name="connsiteY0" fmla="*/ 326250 h 1957462"/>
                      <a:gd name="connsiteX1" fmla="*/ 326250 w 1957462"/>
                      <a:gd name="connsiteY1" fmla="*/ 0 h 1957462"/>
                      <a:gd name="connsiteX2" fmla="*/ 1631212 w 1957462"/>
                      <a:gd name="connsiteY2" fmla="*/ 0 h 1957462"/>
                      <a:gd name="connsiteX3" fmla="*/ 1957462 w 1957462"/>
                      <a:gd name="connsiteY3" fmla="*/ 326250 h 1957462"/>
                      <a:gd name="connsiteX4" fmla="*/ 1957462 w 1957462"/>
                      <a:gd name="connsiteY4" fmla="*/ 1631212 h 1957462"/>
                      <a:gd name="connsiteX5" fmla="*/ 1631212 w 1957462"/>
                      <a:gd name="connsiteY5" fmla="*/ 1957462 h 1957462"/>
                      <a:gd name="connsiteX6" fmla="*/ 326250 w 1957462"/>
                      <a:gd name="connsiteY6" fmla="*/ 1957462 h 1957462"/>
                      <a:gd name="connsiteX7" fmla="*/ 0 w 1957462"/>
                      <a:gd name="connsiteY7" fmla="*/ 326250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468083 w 1794333"/>
                      <a:gd name="connsiteY2" fmla="*/ 0 h 1957462"/>
                      <a:gd name="connsiteX3" fmla="*/ 1794333 w 1794333"/>
                      <a:gd name="connsiteY3" fmla="*/ 326250 h 1957462"/>
                      <a:gd name="connsiteX4" fmla="*/ 1794333 w 1794333"/>
                      <a:gd name="connsiteY4" fmla="*/ 1631212 h 1957462"/>
                      <a:gd name="connsiteX5" fmla="*/ 1468083 w 1794333"/>
                      <a:gd name="connsiteY5" fmla="*/ 1957462 h 1957462"/>
                      <a:gd name="connsiteX6" fmla="*/ 163121 w 1794333"/>
                      <a:gd name="connsiteY6" fmla="*/ 1957462 h 1957462"/>
                      <a:gd name="connsiteX0" fmla="*/ 163121 w 1794333"/>
                      <a:gd name="connsiteY0" fmla="*/ 1957462 h 1957462"/>
                      <a:gd name="connsiteX1" fmla="*/ 163121 w 1794333"/>
                      <a:gd name="connsiteY1" fmla="*/ 0 h 1957462"/>
                      <a:gd name="connsiteX2" fmla="*/ 1794333 w 1794333"/>
                      <a:gd name="connsiteY2" fmla="*/ 326250 h 1957462"/>
                      <a:gd name="connsiteX3" fmla="*/ 1794333 w 1794333"/>
                      <a:gd name="connsiteY3" fmla="*/ 1631212 h 1957462"/>
                      <a:gd name="connsiteX4" fmla="*/ 1468083 w 1794333"/>
                      <a:gd name="connsiteY4" fmla="*/ 1957462 h 1957462"/>
                      <a:gd name="connsiteX5" fmla="*/ 163121 w 1794333"/>
                      <a:gd name="connsiteY5" fmla="*/ 1957462 h 1957462"/>
                      <a:gd name="connsiteX0" fmla="*/ 163121 w 2048537"/>
                      <a:gd name="connsiteY0" fmla="*/ 1957462 h 1957462"/>
                      <a:gd name="connsiteX1" fmla="*/ 163121 w 2048537"/>
                      <a:gd name="connsiteY1" fmla="*/ 0 h 1957462"/>
                      <a:gd name="connsiteX2" fmla="*/ 1794333 w 2048537"/>
                      <a:gd name="connsiteY2" fmla="*/ 326250 h 1957462"/>
                      <a:gd name="connsiteX3" fmla="*/ 1794333 w 2048537"/>
                      <a:gd name="connsiteY3" fmla="*/ 1631212 h 1957462"/>
                      <a:gd name="connsiteX4" fmla="*/ 1468083 w 2048537"/>
                      <a:gd name="connsiteY4" fmla="*/ 1957462 h 1957462"/>
                      <a:gd name="connsiteX5" fmla="*/ 163121 w 2048537"/>
                      <a:gd name="connsiteY5" fmla="*/ 1957462 h 1957462"/>
                      <a:gd name="connsiteX0" fmla="*/ 297562 w 2182978"/>
                      <a:gd name="connsiteY0" fmla="*/ 1962346 h 1962346"/>
                      <a:gd name="connsiteX1" fmla="*/ 297562 w 2182978"/>
                      <a:gd name="connsiteY1" fmla="*/ 4884 h 1962346"/>
                      <a:gd name="connsiteX2" fmla="*/ 1928774 w 2182978"/>
                      <a:gd name="connsiteY2" fmla="*/ 331134 h 1962346"/>
                      <a:gd name="connsiteX3" fmla="*/ 1928774 w 2182978"/>
                      <a:gd name="connsiteY3" fmla="*/ 1636096 h 1962346"/>
                      <a:gd name="connsiteX4" fmla="*/ 1602524 w 2182978"/>
                      <a:gd name="connsiteY4" fmla="*/ 1962346 h 1962346"/>
                      <a:gd name="connsiteX5" fmla="*/ 297562 w 2182978"/>
                      <a:gd name="connsiteY5" fmla="*/ 1962346 h 1962346"/>
                      <a:gd name="connsiteX0" fmla="*/ 297562 w 2182978"/>
                      <a:gd name="connsiteY0" fmla="*/ 1962346 h 2107343"/>
                      <a:gd name="connsiteX1" fmla="*/ 297562 w 2182978"/>
                      <a:gd name="connsiteY1" fmla="*/ 4884 h 2107343"/>
                      <a:gd name="connsiteX2" fmla="*/ 1928774 w 2182978"/>
                      <a:gd name="connsiteY2" fmla="*/ 331134 h 2107343"/>
                      <a:gd name="connsiteX3" fmla="*/ 1928774 w 2182978"/>
                      <a:gd name="connsiteY3" fmla="*/ 1636096 h 2107343"/>
                      <a:gd name="connsiteX4" fmla="*/ 1602524 w 2182978"/>
                      <a:gd name="connsiteY4" fmla="*/ 1962346 h 2107343"/>
                      <a:gd name="connsiteX5" fmla="*/ 297562 w 2182978"/>
                      <a:gd name="connsiteY5" fmla="*/ 1962346 h 2107343"/>
                      <a:gd name="connsiteX0" fmla="*/ 181326 w 2072568"/>
                      <a:gd name="connsiteY0" fmla="*/ 1388321 h 1999949"/>
                      <a:gd name="connsiteX1" fmla="*/ 187152 w 2072568"/>
                      <a:gd name="connsiteY1" fmla="*/ 42487 h 1999949"/>
                      <a:gd name="connsiteX2" fmla="*/ 1818364 w 2072568"/>
                      <a:gd name="connsiteY2" fmla="*/ 368737 h 1999949"/>
                      <a:gd name="connsiteX3" fmla="*/ 1818364 w 2072568"/>
                      <a:gd name="connsiteY3" fmla="*/ 1673699 h 1999949"/>
                      <a:gd name="connsiteX4" fmla="*/ 1492114 w 2072568"/>
                      <a:gd name="connsiteY4" fmla="*/ 1999949 h 1999949"/>
                      <a:gd name="connsiteX5" fmla="*/ 181326 w 2072568"/>
                      <a:gd name="connsiteY5" fmla="*/ 1388321 h 1999949"/>
                      <a:gd name="connsiteX0" fmla="*/ 141155 w 2131423"/>
                      <a:gd name="connsiteY0" fmla="*/ 1431542 h 2002394"/>
                      <a:gd name="connsiteX1" fmla="*/ 246007 w 2131423"/>
                      <a:gd name="connsiteY1" fmla="*/ 44932 h 2002394"/>
                      <a:gd name="connsiteX2" fmla="*/ 1877219 w 2131423"/>
                      <a:gd name="connsiteY2" fmla="*/ 371182 h 2002394"/>
                      <a:gd name="connsiteX3" fmla="*/ 1877219 w 2131423"/>
                      <a:gd name="connsiteY3" fmla="*/ 1676144 h 2002394"/>
                      <a:gd name="connsiteX4" fmla="*/ 1550969 w 2131423"/>
                      <a:gd name="connsiteY4" fmla="*/ 2002394 h 2002394"/>
                      <a:gd name="connsiteX5" fmla="*/ 141155 w 2131423"/>
                      <a:gd name="connsiteY5" fmla="*/ 1431542 h 2002394"/>
                      <a:gd name="connsiteX0" fmla="*/ 8774 w 1823842"/>
                      <a:gd name="connsiteY0" fmla="*/ 1072214 h 1643066"/>
                      <a:gd name="connsiteX1" fmla="*/ 865055 w 1823842"/>
                      <a:gd name="connsiteY1" fmla="*/ 693334 h 1643066"/>
                      <a:gd name="connsiteX2" fmla="*/ 1744838 w 1823842"/>
                      <a:gd name="connsiteY2" fmla="*/ 11854 h 1643066"/>
                      <a:gd name="connsiteX3" fmla="*/ 1744838 w 1823842"/>
                      <a:gd name="connsiteY3" fmla="*/ 1316816 h 1643066"/>
                      <a:gd name="connsiteX4" fmla="*/ 1418588 w 1823842"/>
                      <a:gd name="connsiteY4" fmla="*/ 1643066 h 1643066"/>
                      <a:gd name="connsiteX5" fmla="*/ 8774 w 1823842"/>
                      <a:gd name="connsiteY5" fmla="*/ 1072214 h 1643066"/>
                      <a:gd name="connsiteX0" fmla="*/ 45633 w 1891618"/>
                      <a:gd name="connsiteY0" fmla="*/ 1116669 h 1687521"/>
                      <a:gd name="connsiteX1" fmla="*/ 476687 w 1891618"/>
                      <a:gd name="connsiteY1" fmla="*/ 324211 h 1687521"/>
                      <a:gd name="connsiteX2" fmla="*/ 1781697 w 1891618"/>
                      <a:gd name="connsiteY2" fmla="*/ 56309 h 1687521"/>
                      <a:gd name="connsiteX3" fmla="*/ 1781697 w 1891618"/>
                      <a:gd name="connsiteY3" fmla="*/ 1361271 h 1687521"/>
                      <a:gd name="connsiteX4" fmla="*/ 1455447 w 1891618"/>
                      <a:gd name="connsiteY4" fmla="*/ 1687521 h 1687521"/>
                      <a:gd name="connsiteX5" fmla="*/ 45633 w 1891618"/>
                      <a:gd name="connsiteY5" fmla="*/ 1116669 h 1687521"/>
                      <a:gd name="connsiteX0" fmla="*/ 39551 w 1885536"/>
                      <a:gd name="connsiteY0" fmla="*/ 1117385 h 1688237"/>
                      <a:gd name="connsiteX1" fmla="*/ 470605 w 1885536"/>
                      <a:gd name="connsiteY1" fmla="*/ 324927 h 1688237"/>
                      <a:gd name="connsiteX2" fmla="*/ 1775615 w 1885536"/>
                      <a:gd name="connsiteY2" fmla="*/ 57025 h 1688237"/>
                      <a:gd name="connsiteX3" fmla="*/ 1775615 w 1885536"/>
                      <a:gd name="connsiteY3" fmla="*/ 1361987 h 1688237"/>
                      <a:gd name="connsiteX4" fmla="*/ 1449365 w 1885536"/>
                      <a:gd name="connsiteY4" fmla="*/ 1688237 h 1688237"/>
                      <a:gd name="connsiteX5" fmla="*/ 39551 w 1885536"/>
                      <a:gd name="connsiteY5" fmla="*/ 1117385 h 1688237"/>
                      <a:gd name="connsiteX0" fmla="*/ 37020 w 1777054"/>
                      <a:gd name="connsiteY0" fmla="*/ 837838 h 1408690"/>
                      <a:gd name="connsiteX1" fmla="*/ 468074 w 1777054"/>
                      <a:gd name="connsiteY1" fmla="*/ 45380 h 1408690"/>
                      <a:gd name="connsiteX2" fmla="*/ 1091555 w 1777054"/>
                      <a:gd name="connsiteY2" fmla="*/ 202705 h 1408690"/>
                      <a:gd name="connsiteX3" fmla="*/ 1773084 w 1777054"/>
                      <a:gd name="connsiteY3" fmla="*/ 1082440 h 1408690"/>
                      <a:gd name="connsiteX4" fmla="*/ 1446834 w 1777054"/>
                      <a:gd name="connsiteY4" fmla="*/ 1408690 h 1408690"/>
                      <a:gd name="connsiteX5" fmla="*/ 37020 w 1777054"/>
                      <a:gd name="connsiteY5" fmla="*/ 837838 h 1408690"/>
                      <a:gd name="connsiteX0" fmla="*/ 38872 w 1780602"/>
                      <a:gd name="connsiteY0" fmla="*/ 1147905 h 1718757"/>
                      <a:gd name="connsiteX1" fmla="*/ 469926 w 1780602"/>
                      <a:gd name="connsiteY1" fmla="*/ 355447 h 1718757"/>
                      <a:gd name="connsiteX2" fmla="*/ 1262333 w 1780602"/>
                      <a:gd name="connsiteY2" fmla="*/ 52595 h 1718757"/>
                      <a:gd name="connsiteX3" fmla="*/ 1774936 w 1780602"/>
                      <a:gd name="connsiteY3" fmla="*/ 1392507 h 1718757"/>
                      <a:gd name="connsiteX4" fmla="*/ 1448686 w 1780602"/>
                      <a:gd name="connsiteY4" fmla="*/ 1718757 h 1718757"/>
                      <a:gd name="connsiteX5" fmla="*/ 38872 w 1780602"/>
                      <a:gd name="connsiteY5" fmla="*/ 1147905 h 1718757"/>
                      <a:gd name="connsiteX0" fmla="*/ 40760 w 1753365"/>
                      <a:gd name="connsiteY0" fmla="*/ 1213151 h 1719928"/>
                      <a:gd name="connsiteX1" fmla="*/ 442689 w 1753365"/>
                      <a:gd name="connsiteY1" fmla="*/ 356618 h 1719928"/>
                      <a:gd name="connsiteX2" fmla="*/ 1235096 w 1753365"/>
                      <a:gd name="connsiteY2" fmla="*/ 53766 h 1719928"/>
                      <a:gd name="connsiteX3" fmla="*/ 1747699 w 1753365"/>
                      <a:gd name="connsiteY3" fmla="*/ 1393678 h 1719928"/>
                      <a:gd name="connsiteX4" fmla="*/ 1421449 w 1753365"/>
                      <a:gd name="connsiteY4" fmla="*/ 1719928 h 1719928"/>
                      <a:gd name="connsiteX5" fmla="*/ 40760 w 1753365"/>
                      <a:gd name="connsiteY5" fmla="*/ 1213151 h 1719928"/>
                      <a:gd name="connsiteX0" fmla="*/ 39983 w 1764238"/>
                      <a:gd name="connsiteY0" fmla="*/ 1201285 h 1719713"/>
                      <a:gd name="connsiteX1" fmla="*/ 453562 w 1764238"/>
                      <a:gd name="connsiteY1" fmla="*/ 356403 h 1719713"/>
                      <a:gd name="connsiteX2" fmla="*/ 1245969 w 1764238"/>
                      <a:gd name="connsiteY2" fmla="*/ 53551 h 1719713"/>
                      <a:gd name="connsiteX3" fmla="*/ 1758572 w 1764238"/>
                      <a:gd name="connsiteY3" fmla="*/ 1393463 h 1719713"/>
                      <a:gd name="connsiteX4" fmla="*/ 1432322 w 1764238"/>
                      <a:gd name="connsiteY4" fmla="*/ 1719713 h 1719713"/>
                      <a:gd name="connsiteX5" fmla="*/ 39983 w 1764238"/>
                      <a:gd name="connsiteY5" fmla="*/ 1201285 h 1719713"/>
                      <a:gd name="connsiteX0" fmla="*/ 39983 w 1764238"/>
                      <a:gd name="connsiteY0" fmla="*/ 1211762 h 1730190"/>
                      <a:gd name="connsiteX1" fmla="*/ 453562 w 1764238"/>
                      <a:gd name="connsiteY1" fmla="*/ 366880 h 1730190"/>
                      <a:gd name="connsiteX2" fmla="*/ 1245970 w 1764238"/>
                      <a:gd name="connsiteY2" fmla="*/ 52378 h 1730190"/>
                      <a:gd name="connsiteX3" fmla="*/ 1758572 w 1764238"/>
                      <a:gd name="connsiteY3" fmla="*/ 1403940 h 1730190"/>
                      <a:gd name="connsiteX4" fmla="*/ 1432322 w 1764238"/>
                      <a:gd name="connsiteY4" fmla="*/ 1730190 h 1730190"/>
                      <a:gd name="connsiteX5" fmla="*/ 39983 w 1764238"/>
                      <a:gd name="connsiteY5" fmla="*/ 1211762 h 1730190"/>
                      <a:gd name="connsiteX0" fmla="*/ 39983 w 1764238"/>
                      <a:gd name="connsiteY0" fmla="*/ 1211762 h 1732043"/>
                      <a:gd name="connsiteX1" fmla="*/ 453562 w 1764238"/>
                      <a:gd name="connsiteY1" fmla="*/ 366880 h 1732043"/>
                      <a:gd name="connsiteX2" fmla="*/ 1245970 w 1764238"/>
                      <a:gd name="connsiteY2" fmla="*/ 52378 h 1732043"/>
                      <a:gd name="connsiteX3" fmla="*/ 1758572 w 1764238"/>
                      <a:gd name="connsiteY3" fmla="*/ 1403940 h 1732043"/>
                      <a:gd name="connsiteX4" fmla="*/ 1432322 w 1764238"/>
                      <a:gd name="connsiteY4" fmla="*/ 1730190 h 1732043"/>
                      <a:gd name="connsiteX5" fmla="*/ 39983 w 1764238"/>
                      <a:gd name="connsiteY5" fmla="*/ 1211762 h 1732043"/>
                      <a:gd name="connsiteX0" fmla="*/ 39983 w 1758572"/>
                      <a:gd name="connsiteY0" fmla="*/ 1211762 h 1732043"/>
                      <a:gd name="connsiteX1" fmla="*/ 453562 w 1758572"/>
                      <a:gd name="connsiteY1" fmla="*/ 366880 h 1732043"/>
                      <a:gd name="connsiteX2" fmla="*/ 1245970 w 1758572"/>
                      <a:gd name="connsiteY2" fmla="*/ 52378 h 1732043"/>
                      <a:gd name="connsiteX3" fmla="*/ 1758572 w 1758572"/>
                      <a:gd name="connsiteY3" fmla="*/ 1403940 h 1732043"/>
                      <a:gd name="connsiteX4" fmla="*/ 1432322 w 1758572"/>
                      <a:gd name="connsiteY4" fmla="*/ 1730190 h 1732043"/>
                      <a:gd name="connsiteX5" fmla="*/ 39983 w 1758572"/>
                      <a:gd name="connsiteY5" fmla="*/ 1211762 h 1732043"/>
                      <a:gd name="connsiteX0" fmla="*/ 39983 w 1758572"/>
                      <a:gd name="connsiteY0" fmla="*/ 1214071 h 1734352"/>
                      <a:gd name="connsiteX1" fmla="*/ 453562 w 1758572"/>
                      <a:gd name="connsiteY1" fmla="*/ 369189 h 1734352"/>
                      <a:gd name="connsiteX2" fmla="*/ 1245970 w 1758572"/>
                      <a:gd name="connsiteY2" fmla="*/ 54687 h 1734352"/>
                      <a:gd name="connsiteX3" fmla="*/ 1758572 w 1758572"/>
                      <a:gd name="connsiteY3" fmla="*/ 1406249 h 1734352"/>
                      <a:gd name="connsiteX4" fmla="*/ 1432322 w 1758572"/>
                      <a:gd name="connsiteY4" fmla="*/ 1732499 h 1734352"/>
                      <a:gd name="connsiteX5" fmla="*/ 39983 w 1758572"/>
                      <a:gd name="connsiteY5" fmla="*/ 1214071 h 1734352"/>
                      <a:gd name="connsiteX0" fmla="*/ 39983 w 1758572"/>
                      <a:gd name="connsiteY0" fmla="*/ 1279819 h 1800100"/>
                      <a:gd name="connsiteX1" fmla="*/ 453562 w 1758572"/>
                      <a:gd name="connsiteY1" fmla="*/ 434937 h 1800100"/>
                      <a:gd name="connsiteX2" fmla="*/ 878677 w 1758572"/>
                      <a:gd name="connsiteY2" fmla="*/ 101528 h 1800100"/>
                      <a:gd name="connsiteX3" fmla="*/ 1245970 w 1758572"/>
                      <a:gd name="connsiteY3" fmla="*/ 120435 h 1800100"/>
                      <a:gd name="connsiteX4" fmla="*/ 1758572 w 1758572"/>
                      <a:gd name="connsiteY4" fmla="*/ 1471997 h 1800100"/>
                      <a:gd name="connsiteX5" fmla="*/ 1432322 w 1758572"/>
                      <a:gd name="connsiteY5" fmla="*/ 1798247 h 1800100"/>
                      <a:gd name="connsiteX6" fmla="*/ 39983 w 1758572"/>
                      <a:gd name="connsiteY6" fmla="*/ 1279819 h 1800100"/>
                      <a:gd name="connsiteX0" fmla="*/ 35853 w 1754442"/>
                      <a:gd name="connsiteY0" fmla="*/ 1307093 h 1827374"/>
                      <a:gd name="connsiteX1" fmla="*/ 449432 w 1754442"/>
                      <a:gd name="connsiteY1" fmla="*/ 462211 h 1827374"/>
                      <a:gd name="connsiteX2" fmla="*/ 864692 w 1754442"/>
                      <a:gd name="connsiteY2" fmla="*/ 70799 h 1827374"/>
                      <a:gd name="connsiteX3" fmla="*/ 1241840 w 1754442"/>
                      <a:gd name="connsiteY3" fmla="*/ 147709 h 1827374"/>
                      <a:gd name="connsiteX4" fmla="*/ 1754442 w 1754442"/>
                      <a:gd name="connsiteY4" fmla="*/ 1499271 h 1827374"/>
                      <a:gd name="connsiteX5" fmla="*/ 1428192 w 1754442"/>
                      <a:gd name="connsiteY5" fmla="*/ 1825521 h 1827374"/>
                      <a:gd name="connsiteX6" fmla="*/ 35853 w 1754442"/>
                      <a:gd name="connsiteY6" fmla="*/ 1307093 h 1827374"/>
                      <a:gd name="connsiteX0" fmla="*/ 35853 w 1754442"/>
                      <a:gd name="connsiteY0" fmla="*/ 1307093 h 1827374"/>
                      <a:gd name="connsiteX1" fmla="*/ 449432 w 1754442"/>
                      <a:gd name="connsiteY1" fmla="*/ 462211 h 1827374"/>
                      <a:gd name="connsiteX2" fmla="*/ 864692 w 1754442"/>
                      <a:gd name="connsiteY2" fmla="*/ 70799 h 1827374"/>
                      <a:gd name="connsiteX3" fmla="*/ 1241840 w 1754442"/>
                      <a:gd name="connsiteY3" fmla="*/ 147709 h 1827374"/>
                      <a:gd name="connsiteX4" fmla="*/ 1754442 w 1754442"/>
                      <a:gd name="connsiteY4" fmla="*/ 1499271 h 1827374"/>
                      <a:gd name="connsiteX5" fmla="*/ 1428192 w 1754442"/>
                      <a:gd name="connsiteY5" fmla="*/ 1825521 h 1827374"/>
                      <a:gd name="connsiteX6" fmla="*/ 35853 w 1754442"/>
                      <a:gd name="connsiteY6" fmla="*/ 1307093 h 1827374"/>
                      <a:gd name="connsiteX0" fmla="*/ 35853 w 1754442"/>
                      <a:gd name="connsiteY0" fmla="*/ 1307093 h 1827374"/>
                      <a:gd name="connsiteX1" fmla="*/ 449432 w 1754442"/>
                      <a:gd name="connsiteY1" fmla="*/ 462211 h 1827374"/>
                      <a:gd name="connsiteX2" fmla="*/ 864692 w 1754442"/>
                      <a:gd name="connsiteY2" fmla="*/ 70799 h 1827374"/>
                      <a:gd name="connsiteX3" fmla="*/ 1241840 w 1754442"/>
                      <a:gd name="connsiteY3" fmla="*/ 147709 h 1827374"/>
                      <a:gd name="connsiteX4" fmla="*/ 1754442 w 1754442"/>
                      <a:gd name="connsiteY4" fmla="*/ 1499271 h 1827374"/>
                      <a:gd name="connsiteX5" fmla="*/ 1428192 w 1754442"/>
                      <a:gd name="connsiteY5" fmla="*/ 1825521 h 1827374"/>
                      <a:gd name="connsiteX6" fmla="*/ 35853 w 1754442"/>
                      <a:gd name="connsiteY6" fmla="*/ 1307093 h 1827374"/>
                      <a:gd name="connsiteX0" fmla="*/ 35853 w 1754442"/>
                      <a:gd name="connsiteY0" fmla="*/ 1307093 h 1827374"/>
                      <a:gd name="connsiteX1" fmla="*/ 449432 w 1754442"/>
                      <a:gd name="connsiteY1" fmla="*/ 462211 h 1827374"/>
                      <a:gd name="connsiteX2" fmla="*/ 864692 w 1754442"/>
                      <a:gd name="connsiteY2" fmla="*/ 70799 h 1827374"/>
                      <a:gd name="connsiteX3" fmla="*/ 1241840 w 1754442"/>
                      <a:gd name="connsiteY3" fmla="*/ 147709 h 1827374"/>
                      <a:gd name="connsiteX4" fmla="*/ 1754442 w 1754442"/>
                      <a:gd name="connsiteY4" fmla="*/ 1499271 h 1827374"/>
                      <a:gd name="connsiteX5" fmla="*/ 1428192 w 1754442"/>
                      <a:gd name="connsiteY5" fmla="*/ 1825521 h 1827374"/>
                      <a:gd name="connsiteX6" fmla="*/ 35853 w 1754442"/>
                      <a:gd name="connsiteY6" fmla="*/ 1307093 h 1827374"/>
                      <a:gd name="connsiteX0" fmla="*/ 38019 w 1756608"/>
                      <a:gd name="connsiteY0" fmla="*/ 1307093 h 1827374"/>
                      <a:gd name="connsiteX1" fmla="*/ 451598 w 1756608"/>
                      <a:gd name="connsiteY1" fmla="*/ 462211 h 1827374"/>
                      <a:gd name="connsiteX2" fmla="*/ 866858 w 1756608"/>
                      <a:gd name="connsiteY2" fmla="*/ 70799 h 1827374"/>
                      <a:gd name="connsiteX3" fmla="*/ 1244006 w 1756608"/>
                      <a:gd name="connsiteY3" fmla="*/ 147709 h 1827374"/>
                      <a:gd name="connsiteX4" fmla="*/ 1756608 w 1756608"/>
                      <a:gd name="connsiteY4" fmla="*/ 1499271 h 1827374"/>
                      <a:gd name="connsiteX5" fmla="*/ 1430358 w 1756608"/>
                      <a:gd name="connsiteY5" fmla="*/ 1825521 h 1827374"/>
                      <a:gd name="connsiteX6" fmla="*/ 38019 w 1756608"/>
                      <a:gd name="connsiteY6" fmla="*/ 1307093 h 1827374"/>
                      <a:gd name="connsiteX0" fmla="*/ 38019 w 1761921"/>
                      <a:gd name="connsiteY0" fmla="*/ 1241498 h 1761779"/>
                      <a:gd name="connsiteX1" fmla="*/ 451598 w 1761921"/>
                      <a:gd name="connsiteY1" fmla="*/ 396616 h 1761779"/>
                      <a:gd name="connsiteX2" fmla="*/ 866858 w 1761921"/>
                      <a:gd name="connsiteY2" fmla="*/ 5204 h 1761779"/>
                      <a:gd name="connsiteX3" fmla="*/ 1194734 w 1761921"/>
                      <a:gd name="connsiteY3" fmla="*/ 546138 h 1761779"/>
                      <a:gd name="connsiteX4" fmla="*/ 1756608 w 1761921"/>
                      <a:gd name="connsiteY4" fmla="*/ 1433676 h 1761779"/>
                      <a:gd name="connsiteX5" fmla="*/ 1430358 w 1761921"/>
                      <a:gd name="connsiteY5" fmla="*/ 1759926 h 1761779"/>
                      <a:gd name="connsiteX6" fmla="*/ 38019 w 1761921"/>
                      <a:gd name="connsiteY6" fmla="*/ 1241498 h 1761779"/>
                      <a:gd name="connsiteX0" fmla="*/ 38019 w 1761921"/>
                      <a:gd name="connsiteY0" fmla="*/ 1243068 h 1763349"/>
                      <a:gd name="connsiteX1" fmla="*/ 451598 w 1761921"/>
                      <a:gd name="connsiteY1" fmla="*/ 398186 h 1763349"/>
                      <a:gd name="connsiteX2" fmla="*/ 866858 w 1761921"/>
                      <a:gd name="connsiteY2" fmla="*/ 6774 h 1763349"/>
                      <a:gd name="connsiteX3" fmla="*/ 1194734 w 1761921"/>
                      <a:gd name="connsiteY3" fmla="*/ 547708 h 1763349"/>
                      <a:gd name="connsiteX4" fmla="*/ 1756608 w 1761921"/>
                      <a:gd name="connsiteY4" fmla="*/ 1435246 h 1763349"/>
                      <a:gd name="connsiteX5" fmla="*/ 1430358 w 1761921"/>
                      <a:gd name="connsiteY5" fmla="*/ 1761496 h 1763349"/>
                      <a:gd name="connsiteX6" fmla="*/ 38019 w 1761921"/>
                      <a:gd name="connsiteY6" fmla="*/ 1243068 h 1763349"/>
                      <a:gd name="connsiteX0" fmla="*/ 35963 w 1759865"/>
                      <a:gd name="connsiteY0" fmla="*/ 1230744 h 1751025"/>
                      <a:gd name="connsiteX1" fmla="*/ 449542 w 1759865"/>
                      <a:gd name="connsiteY1" fmla="*/ 385862 h 1751025"/>
                      <a:gd name="connsiteX2" fmla="*/ 875885 w 1759865"/>
                      <a:gd name="connsiteY2" fmla="*/ 5324 h 1751025"/>
                      <a:gd name="connsiteX3" fmla="*/ 1192678 w 1759865"/>
                      <a:gd name="connsiteY3" fmla="*/ 535384 h 1751025"/>
                      <a:gd name="connsiteX4" fmla="*/ 1754552 w 1759865"/>
                      <a:gd name="connsiteY4" fmla="*/ 1422922 h 1751025"/>
                      <a:gd name="connsiteX5" fmla="*/ 1428302 w 1759865"/>
                      <a:gd name="connsiteY5" fmla="*/ 1749172 h 1751025"/>
                      <a:gd name="connsiteX6" fmla="*/ 35963 w 1759865"/>
                      <a:gd name="connsiteY6" fmla="*/ 1230744 h 1751025"/>
                      <a:gd name="connsiteX0" fmla="*/ 39321 w 1763223"/>
                      <a:gd name="connsiteY0" fmla="*/ 1230744 h 1751025"/>
                      <a:gd name="connsiteX1" fmla="*/ 452900 w 1763223"/>
                      <a:gd name="connsiteY1" fmla="*/ 385862 h 1751025"/>
                      <a:gd name="connsiteX2" fmla="*/ 879243 w 1763223"/>
                      <a:gd name="connsiteY2" fmla="*/ 5324 h 1751025"/>
                      <a:gd name="connsiteX3" fmla="*/ 1196036 w 1763223"/>
                      <a:gd name="connsiteY3" fmla="*/ 535384 h 1751025"/>
                      <a:gd name="connsiteX4" fmla="*/ 1757910 w 1763223"/>
                      <a:gd name="connsiteY4" fmla="*/ 1422922 h 1751025"/>
                      <a:gd name="connsiteX5" fmla="*/ 1431660 w 1763223"/>
                      <a:gd name="connsiteY5" fmla="*/ 1749172 h 1751025"/>
                      <a:gd name="connsiteX6" fmla="*/ 39321 w 1763223"/>
                      <a:gd name="connsiteY6" fmla="*/ 1230744 h 1751025"/>
                      <a:gd name="connsiteX0" fmla="*/ 39321 w 1763223"/>
                      <a:gd name="connsiteY0" fmla="*/ 1225420 h 1745701"/>
                      <a:gd name="connsiteX1" fmla="*/ 452900 w 1763223"/>
                      <a:gd name="connsiteY1" fmla="*/ 380538 h 1745701"/>
                      <a:gd name="connsiteX2" fmla="*/ 879243 w 1763223"/>
                      <a:gd name="connsiteY2" fmla="*/ 0 h 1745701"/>
                      <a:gd name="connsiteX3" fmla="*/ 1196036 w 1763223"/>
                      <a:gd name="connsiteY3" fmla="*/ 530060 h 1745701"/>
                      <a:gd name="connsiteX4" fmla="*/ 1757910 w 1763223"/>
                      <a:gd name="connsiteY4" fmla="*/ 1417598 h 1745701"/>
                      <a:gd name="connsiteX5" fmla="*/ 1431660 w 1763223"/>
                      <a:gd name="connsiteY5" fmla="*/ 1743848 h 1745701"/>
                      <a:gd name="connsiteX6" fmla="*/ 39321 w 1763223"/>
                      <a:gd name="connsiteY6" fmla="*/ 1225420 h 1745701"/>
                      <a:gd name="connsiteX0" fmla="*/ 36073 w 1759975"/>
                      <a:gd name="connsiteY0" fmla="*/ 1221794 h 1742075"/>
                      <a:gd name="connsiteX1" fmla="*/ 449652 w 1759975"/>
                      <a:gd name="connsiteY1" fmla="*/ 376912 h 1742075"/>
                      <a:gd name="connsiteX2" fmla="*/ 887081 w 1759975"/>
                      <a:gd name="connsiteY2" fmla="*/ -1 h 1742075"/>
                      <a:gd name="connsiteX3" fmla="*/ 1192788 w 1759975"/>
                      <a:gd name="connsiteY3" fmla="*/ 526434 h 1742075"/>
                      <a:gd name="connsiteX4" fmla="*/ 1754662 w 1759975"/>
                      <a:gd name="connsiteY4" fmla="*/ 1413972 h 1742075"/>
                      <a:gd name="connsiteX5" fmla="*/ 1428412 w 1759975"/>
                      <a:gd name="connsiteY5" fmla="*/ 1740222 h 1742075"/>
                      <a:gd name="connsiteX6" fmla="*/ 36073 w 1759975"/>
                      <a:gd name="connsiteY6" fmla="*/ 1221794 h 1742075"/>
                      <a:gd name="connsiteX0" fmla="*/ 37936 w 1761838"/>
                      <a:gd name="connsiteY0" fmla="*/ 1221794 h 1742075"/>
                      <a:gd name="connsiteX1" fmla="*/ 451515 w 1761838"/>
                      <a:gd name="connsiteY1" fmla="*/ 376912 h 1742075"/>
                      <a:gd name="connsiteX2" fmla="*/ 888944 w 1761838"/>
                      <a:gd name="connsiteY2" fmla="*/ -1 h 1742075"/>
                      <a:gd name="connsiteX3" fmla="*/ 1194651 w 1761838"/>
                      <a:gd name="connsiteY3" fmla="*/ 526434 h 1742075"/>
                      <a:gd name="connsiteX4" fmla="*/ 1756525 w 1761838"/>
                      <a:gd name="connsiteY4" fmla="*/ 1413972 h 1742075"/>
                      <a:gd name="connsiteX5" fmla="*/ 1430275 w 1761838"/>
                      <a:gd name="connsiteY5" fmla="*/ 1740222 h 1742075"/>
                      <a:gd name="connsiteX6" fmla="*/ 37936 w 1761838"/>
                      <a:gd name="connsiteY6" fmla="*/ 1221794 h 1742075"/>
                      <a:gd name="connsiteX0" fmla="*/ 37936 w 1761838"/>
                      <a:gd name="connsiteY0" fmla="*/ 1221794 h 1742075"/>
                      <a:gd name="connsiteX1" fmla="*/ 451515 w 1761838"/>
                      <a:gd name="connsiteY1" fmla="*/ 376912 h 1742075"/>
                      <a:gd name="connsiteX2" fmla="*/ 888944 w 1761838"/>
                      <a:gd name="connsiteY2" fmla="*/ -1 h 1742075"/>
                      <a:gd name="connsiteX3" fmla="*/ 1194651 w 1761838"/>
                      <a:gd name="connsiteY3" fmla="*/ 526434 h 1742075"/>
                      <a:gd name="connsiteX4" fmla="*/ 1756525 w 1761838"/>
                      <a:gd name="connsiteY4" fmla="*/ 1413972 h 1742075"/>
                      <a:gd name="connsiteX5" fmla="*/ 1430275 w 1761838"/>
                      <a:gd name="connsiteY5" fmla="*/ 1740222 h 1742075"/>
                      <a:gd name="connsiteX6" fmla="*/ 37936 w 1761838"/>
                      <a:gd name="connsiteY6" fmla="*/ 1221794 h 1742075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1838" h="1742075">
                        <a:moveTo>
                          <a:pt x="37936" y="1221794"/>
                        </a:moveTo>
                        <a:cubicBezTo>
                          <a:pt x="-125191" y="994576"/>
                          <a:pt x="280117" y="551544"/>
                          <a:pt x="451515" y="376912"/>
                        </a:cubicBezTo>
                        <a:cubicBezTo>
                          <a:pt x="622913" y="202280"/>
                          <a:pt x="702678" y="129753"/>
                          <a:pt x="888944" y="-1"/>
                        </a:cubicBezTo>
                        <a:cubicBezTo>
                          <a:pt x="895373" y="244850"/>
                          <a:pt x="1050054" y="290772"/>
                          <a:pt x="1194651" y="526434"/>
                        </a:cubicBezTo>
                        <a:cubicBezTo>
                          <a:pt x="1339248" y="762096"/>
                          <a:pt x="1717254" y="1211674"/>
                          <a:pt x="1756525" y="1413972"/>
                        </a:cubicBezTo>
                        <a:cubicBezTo>
                          <a:pt x="1795796" y="1616270"/>
                          <a:pt x="1610458" y="1740222"/>
                          <a:pt x="1430275" y="1740222"/>
                        </a:cubicBezTo>
                        <a:cubicBezTo>
                          <a:pt x="814713" y="1769347"/>
                          <a:pt x="201063" y="1449012"/>
                          <a:pt x="37936" y="122179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98" name="타원 63"/>
                  <p:cNvSpPr/>
                  <p:nvPr/>
                </p:nvSpPr>
                <p:spPr>
                  <a:xfrm>
                    <a:off x="4220471" y="4716837"/>
                    <a:ext cx="121298" cy="12129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199" name="타원 64"/>
                  <p:cNvSpPr/>
                  <p:nvPr/>
                </p:nvSpPr>
                <p:spPr>
                  <a:xfrm>
                    <a:off x="4752753" y="4723996"/>
                    <a:ext cx="121298" cy="12129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</p:grpSp>
        </p:grpSp>
        <p:sp>
          <p:nvSpPr>
            <p:cNvPr id="257" name="TextBox 140"/>
            <p:cNvSpPr txBox="1"/>
            <p:nvPr/>
          </p:nvSpPr>
          <p:spPr>
            <a:xfrm>
              <a:off x="7863951" y="2594793"/>
              <a:ext cx="2374352" cy="727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/>
                  <a:ea typeface="나눔스퀘어_ac ExtraBold"/>
                </a:rPr>
                <a:t>ResNet</a:t>
              </a:r>
              <a:endPara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endParaRPr>
            </a:p>
            <a:p>
              <a:pPr algn="ctr">
                <a:defRPr/>
              </a:pPr>
              <a:r>
                <a:rPr lang="ko-KR" altLang="en-US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/>
                  <a:ea typeface="나눔스퀘어_ac Bold"/>
                </a:rPr>
                <a:t>동심</a:t>
              </a:r>
              <a:r>
                <a:rPr lang="en-US" altLang="ko-KR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/>
                  <a:ea typeface="나눔스퀘어_ac Bold"/>
                </a:rPr>
                <a:t>,</a:t>
              </a:r>
              <a:r>
                <a:rPr lang="ko-KR" altLang="en-US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/>
                  <a:ea typeface="나눔스퀘어_ac Bold"/>
                </a:rPr>
                <a:t> 영광</a:t>
              </a:r>
              <a:r>
                <a:rPr lang="en-US" altLang="ko-KR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/>
                  <a:ea typeface="나눔스퀘어_ac Bold"/>
                </a:rPr>
                <a:t>,</a:t>
              </a:r>
              <a:r>
                <a:rPr lang="ko-KR" altLang="en-US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/>
                  <a:ea typeface="나눔스퀘어_ac Bold"/>
                </a:rPr>
                <a:t>  범수</a:t>
              </a:r>
              <a:endPara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/>
                <a:ea typeface="나눔스퀘어_ac Bold"/>
              </a:endParaRPr>
            </a:p>
          </p:txBody>
        </p:sp>
      </p:grpSp>
      <p:grpSp>
        <p:nvGrpSpPr>
          <p:cNvPr id="201" name=""/>
          <p:cNvGrpSpPr/>
          <p:nvPr/>
        </p:nvGrpSpPr>
        <p:grpSpPr>
          <a:xfrm rot="0">
            <a:off x="6432328" y="4182201"/>
            <a:ext cx="1585638" cy="1969917"/>
            <a:chOff x="1699891" y="2548635"/>
            <a:chExt cx="2640731" cy="2823460"/>
          </a:xfrm>
        </p:grpSpPr>
        <p:grpSp>
          <p:nvGrpSpPr>
            <p:cNvPr id="202" name="그룹 12"/>
            <p:cNvGrpSpPr/>
            <p:nvPr/>
          </p:nvGrpSpPr>
          <p:grpSpPr>
            <a:xfrm rot="0">
              <a:off x="1708277" y="2739750"/>
              <a:ext cx="2632346" cy="2632346"/>
              <a:chOff x="1708305" y="2739755"/>
              <a:chExt cx="2632346" cy="2632346"/>
            </a:xfrm>
          </p:grpSpPr>
          <p:sp>
            <p:nvSpPr>
              <p:cNvPr id="203" name="타원 5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4" name="자유형 144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205" name="그룹 10"/>
            <p:cNvGrpSpPr/>
            <p:nvPr/>
          </p:nvGrpSpPr>
          <p:grpSpPr>
            <a:xfrm rot="0">
              <a:off x="1733721" y="2548635"/>
              <a:ext cx="911611" cy="802036"/>
              <a:chOff x="1686769" y="2431891"/>
              <a:chExt cx="1106644" cy="973626"/>
            </a:xfrm>
          </p:grpSpPr>
          <p:grpSp>
            <p:nvGrpSpPr>
              <p:cNvPr id="206" name="그룹 53"/>
              <p:cNvGrpSpPr/>
              <p:nvPr/>
            </p:nvGrpSpPr>
            <p:grpSpPr>
              <a:xfrm rot="900000">
                <a:off x="2600598" y="2691058"/>
                <a:ext cx="192815" cy="197465"/>
                <a:chOff x="7838808" y="2409264"/>
                <a:chExt cx="1390918" cy="1424461"/>
              </a:xfrm>
            </p:grpSpPr>
            <p:sp>
              <p:nvSpPr>
                <p:cNvPr id="207" name="모서리가 둥근 직사각형 6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08" name="모서리가 둥근 직사각형 7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09" name="모서리가 둥근 직사각형 7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0" name="자유형 7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211" name="그룹 54"/>
              <p:cNvGrpSpPr/>
              <p:nvPr/>
            </p:nvGrpSpPr>
            <p:grpSpPr>
              <a:xfrm rot="17100000">
                <a:off x="1831139" y="3210377"/>
                <a:ext cx="192815" cy="197465"/>
                <a:chOff x="7838808" y="2409264"/>
                <a:chExt cx="1390918" cy="1424461"/>
              </a:xfrm>
            </p:grpSpPr>
            <p:sp>
              <p:nvSpPr>
                <p:cNvPr id="212" name="모서리가 둥근 직사각형 6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3" name="모서리가 둥근 직사각형 66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4" name="모서리가 둥근 직사각형 67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5" name="자유형 68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216" name="그룹 55"/>
              <p:cNvGrpSpPr/>
              <p:nvPr/>
            </p:nvGrpSpPr>
            <p:grpSpPr>
              <a:xfrm rot="19800000">
                <a:off x="1686769" y="2431891"/>
                <a:ext cx="973789" cy="788419"/>
                <a:chOff x="3477358" y="3739317"/>
                <a:chExt cx="2206018" cy="1786085"/>
              </a:xfrm>
            </p:grpSpPr>
            <p:sp>
              <p:nvSpPr>
                <p:cNvPr id="217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8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19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0" name="자유형 59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1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2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3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4" name="타원 63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5" name="타원 64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226" name="TextBox 140"/>
            <p:cNvSpPr txBox="1"/>
            <p:nvPr/>
          </p:nvSpPr>
          <p:spPr>
            <a:xfrm>
              <a:off x="1699891" y="3582641"/>
              <a:ext cx="2632349" cy="1023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5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/>
                  <a:ea typeface="나눔스퀘어_ac ExtraBold"/>
                </a:rPr>
                <a:t>Res50</a:t>
              </a:r>
              <a:endParaRPr lang="en-US" altLang="ko-KR" sz="25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endParaRPr>
            </a:p>
            <a:p>
              <a:pPr algn="ctr">
                <a:defRPr/>
              </a:pPr>
              <a:r>
                <a:rPr lang="ko-KR" altLang="en-US" sz="16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/>
                  <a:ea typeface="나눔스퀘어_ac Bold"/>
                </a:rPr>
                <a:t>동심</a:t>
              </a:r>
              <a:endPara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/>
                <a:ea typeface="나눔스퀘어_ac Bold"/>
              </a:endParaRPr>
            </a:p>
          </p:txBody>
        </p:sp>
      </p:grpSp>
      <p:grpSp>
        <p:nvGrpSpPr>
          <p:cNvPr id="227" name=""/>
          <p:cNvGrpSpPr/>
          <p:nvPr/>
        </p:nvGrpSpPr>
        <p:grpSpPr>
          <a:xfrm rot="0">
            <a:off x="8332507" y="4174572"/>
            <a:ext cx="1585631" cy="1969910"/>
            <a:chOff x="1699928" y="2548645"/>
            <a:chExt cx="2640720" cy="2823450"/>
          </a:xfrm>
        </p:grpSpPr>
        <p:grpSp>
          <p:nvGrpSpPr>
            <p:cNvPr id="228" name="그룹 12"/>
            <p:cNvGrpSpPr/>
            <p:nvPr/>
          </p:nvGrpSpPr>
          <p:grpSpPr>
            <a:xfrm rot="0">
              <a:off x="1708302" y="2739750"/>
              <a:ext cx="2632346" cy="2632346"/>
              <a:chOff x="1708305" y="2739755"/>
              <a:chExt cx="2632346" cy="2632346"/>
            </a:xfrm>
          </p:grpSpPr>
          <p:sp>
            <p:nvSpPr>
              <p:cNvPr id="229" name="타원 5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0" name="자유형 144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231" name="그룹 10"/>
            <p:cNvGrpSpPr/>
            <p:nvPr/>
          </p:nvGrpSpPr>
          <p:grpSpPr>
            <a:xfrm rot="0">
              <a:off x="1733708" y="2548645"/>
              <a:ext cx="911626" cy="802036"/>
              <a:chOff x="1686768" y="2431903"/>
              <a:chExt cx="1106662" cy="973626"/>
            </a:xfrm>
          </p:grpSpPr>
          <p:grpSp>
            <p:nvGrpSpPr>
              <p:cNvPr id="232" name="그룹 53"/>
              <p:cNvGrpSpPr/>
              <p:nvPr/>
            </p:nvGrpSpPr>
            <p:grpSpPr>
              <a:xfrm rot="900000">
                <a:off x="2600616" y="2691068"/>
                <a:ext cx="192815" cy="197465"/>
                <a:chOff x="7838808" y="2409264"/>
                <a:chExt cx="1390918" cy="1424461"/>
              </a:xfrm>
            </p:grpSpPr>
            <p:sp>
              <p:nvSpPr>
                <p:cNvPr id="233" name="모서리가 둥근 직사각형 6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34" name="모서리가 둥근 직사각형 7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35" name="모서리가 둥근 직사각형 7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36" name="자유형 7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237" name="그룹 54"/>
              <p:cNvGrpSpPr/>
              <p:nvPr/>
            </p:nvGrpSpPr>
            <p:grpSpPr>
              <a:xfrm rot="17100000">
                <a:off x="1831148" y="3210390"/>
                <a:ext cx="192815" cy="197465"/>
                <a:chOff x="7838808" y="2409264"/>
                <a:chExt cx="1390918" cy="1424461"/>
              </a:xfrm>
            </p:grpSpPr>
            <p:sp>
              <p:nvSpPr>
                <p:cNvPr id="238" name="모서리가 둥근 직사각형 6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39" name="모서리가 둥근 직사각형 66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0" name="모서리가 둥근 직사각형 67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1" name="자유형 68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242" name="그룹 55"/>
              <p:cNvGrpSpPr/>
              <p:nvPr/>
            </p:nvGrpSpPr>
            <p:grpSpPr>
              <a:xfrm rot="19800000">
                <a:off x="1686768" y="2431903"/>
                <a:ext cx="973789" cy="788420"/>
                <a:chOff x="3477358" y="3739317"/>
                <a:chExt cx="2206018" cy="1786085"/>
              </a:xfrm>
            </p:grpSpPr>
            <p:sp>
              <p:nvSpPr>
                <p:cNvPr id="243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4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5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6" name="자유형 59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7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8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49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50" name="타원 63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51" name="타원 64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252" name="TextBox 140"/>
            <p:cNvSpPr txBox="1"/>
            <p:nvPr/>
          </p:nvSpPr>
          <p:spPr>
            <a:xfrm>
              <a:off x="1699928" y="3660379"/>
              <a:ext cx="2632350" cy="997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/>
                  <a:ea typeface="나눔스퀘어_ac ExtraBold"/>
                </a:rPr>
                <a:t>Res101</a:t>
              </a:r>
              <a:endPara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/>
                <a:ea typeface="Noto Sans CJK KR Bold"/>
              </a:endParaRPr>
            </a:p>
            <a:p>
              <a:pPr algn="ctr">
                <a:defRPr/>
              </a:pPr>
              <a:r>
                <a:rPr lang="ko-KR" altLang="en-US" sz="16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/>
                  <a:ea typeface="나눔스퀘어_ac Bold"/>
                </a:rPr>
                <a:t>영광</a:t>
              </a:r>
              <a:endPara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/>
                <a:ea typeface="나눔스퀘어_ac Bold"/>
              </a:endParaRPr>
            </a:p>
          </p:txBody>
        </p:sp>
      </p:grpSp>
      <p:sp>
        <p:nvSpPr>
          <p:cNvPr id="254" name="TextBox 109"/>
          <p:cNvSpPr txBox="1"/>
          <p:nvPr/>
        </p:nvSpPr>
        <p:spPr>
          <a:xfrm>
            <a:off x="925236" y="506111"/>
            <a:ext cx="5418167" cy="59403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ko-KR" altLang="en-US" sz="3300">
                <a:solidFill>
                  <a:srgbClr val="494641"/>
                </a:solidFill>
                <a:latin typeface="카페24 아네모네"/>
                <a:ea typeface="카페24 아네모네"/>
              </a:rPr>
              <a:t>파트 분배 및 담당 모델 소개</a:t>
            </a:r>
            <a:endParaRPr lang="ko-KR" altLang="en-US" sz="3300">
              <a:solidFill>
                <a:srgbClr val="494641"/>
              </a:solidFill>
              <a:latin typeface="카페24 아네모네"/>
              <a:ea typeface="카페24 아네모네"/>
            </a:endParaRPr>
          </a:p>
        </p:txBody>
      </p:sp>
      <p:grpSp>
        <p:nvGrpSpPr>
          <p:cNvPr id="260" name=""/>
          <p:cNvGrpSpPr/>
          <p:nvPr/>
        </p:nvGrpSpPr>
        <p:grpSpPr>
          <a:xfrm rot="0">
            <a:off x="10232680" y="4166945"/>
            <a:ext cx="1585654" cy="1969908"/>
            <a:chOff x="1699928" y="2548650"/>
            <a:chExt cx="2640758" cy="2823447"/>
          </a:xfrm>
        </p:grpSpPr>
        <p:grpSp>
          <p:nvGrpSpPr>
            <p:cNvPr id="261" name="그룹 12"/>
            <p:cNvGrpSpPr/>
            <p:nvPr/>
          </p:nvGrpSpPr>
          <p:grpSpPr>
            <a:xfrm rot="0">
              <a:off x="1708340" y="2739751"/>
              <a:ext cx="2632346" cy="2632346"/>
              <a:chOff x="1708305" y="2739755"/>
              <a:chExt cx="2632346" cy="2632346"/>
            </a:xfrm>
          </p:grpSpPr>
          <p:sp>
            <p:nvSpPr>
              <p:cNvPr id="262" name="타원 5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카페24 아네모네"/>
                  <a:ea typeface="카페24 아네모네"/>
                  <a:cs typeface="+mn-cs"/>
                </a:endParaRPr>
              </a:p>
            </p:txBody>
          </p:sp>
          <p:sp>
            <p:nvSpPr>
              <p:cNvPr id="263" name="자유형 144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98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wrap="square" anchor="ctr">
                <a:noAutofit/>
              </a:bodyPr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카페24 아네모네"/>
                  <a:ea typeface="카페24 아네모네"/>
                  <a:cs typeface="+mn-cs"/>
                </a:endParaRPr>
              </a:p>
            </p:txBody>
          </p:sp>
        </p:grpSp>
        <p:grpSp>
          <p:nvGrpSpPr>
            <p:cNvPr id="264" name="그룹 10"/>
            <p:cNvGrpSpPr/>
            <p:nvPr/>
          </p:nvGrpSpPr>
          <p:grpSpPr>
            <a:xfrm rot="0">
              <a:off x="1733735" y="2548650"/>
              <a:ext cx="911606" cy="802036"/>
              <a:chOff x="1686656" y="2431848"/>
              <a:chExt cx="1106638" cy="973626"/>
            </a:xfrm>
          </p:grpSpPr>
          <p:grpSp>
            <p:nvGrpSpPr>
              <p:cNvPr id="265" name="그룹 53"/>
              <p:cNvGrpSpPr/>
              <p:nvPr/>
            </p:nvGrpSpPr>
            <p:grpSpPr>
              <a:xfrm rot="900000">
                <a:off x="2600480" y="2691010"/>
                <a:ext cx="192815" cy="197465"/>
                <a:chOff x="7838808" y="2409264"/>
                <a:chExt cx="1390918" cy="1424461"/>
              </a:xfrm>
            </p:grpSpPr>
            <p:sp>
              <p:nvSpPr>
                <p:cNvPr id="266" name="모서리가 둥근 직사각형 6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67" name="모서리가 둥근 직사각형 7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68" name="모서리가 둥근 직사각형 7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69" name="자유형 7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</p:grpSp>
          <p:grpSp>
            <p:nvGrpSpPr>
              <p:cNvPr id="270" name="그룹 54"/>
              <p:cNvGrpSpPr/>
              <p:nvPr/>
            </p:nvGrpSpPr>
            <p:grpSpPr>
              <a:xfrm rot="17100000">
                <a:off x="1831016" y="3210334"/>
                <a:ext cx="192815" cy="197465"/>
                <a:chOff x="7838808" y="2409264"/>
                <a:chExt cx="1390918" cy="1424461"/>
              </a:xfrm>
            </p:grpSpPr>
            <p:sp>
              <p:nvSpPr>
                <p:cNvPr id="271" name="모서리가 둥근 직사각형 65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72" name="모서리가 둥근 직사각형 66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73" name="모서리가 둥근 직사각형 67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74" name="자유형 68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</p:grpSp>
          <p:grpSp>
            <p:nvGrpSpPr>
              <p:cNvPr id="275" name="그룹 55"/>
              <p:cNvGrpSpPr/>
              <p:nvPr/>
            </p:nvGrpSpPr>
            <p:grpSpPr>
              <a:xfrm rot="19800000">
                <a:off x="1686656" y="2431848"/>
                <a:ext cx="973789" cy="788420"/>
                <a:chOff x="3477358" y="3739317"/>
                <a:chExt cx="2206018" cy="1786085"/>
              </a:xfrm>
            </p:grpSpPr>
            <p:sp>
              <p:nvSpPr>
                <p:cNvPr id="276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rgbClr val="595959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77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rgbClr val="595959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78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79" name="자유형 59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80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rgbClr val="000000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81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rgbClr val="262626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82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rgbClr val="262626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83" name="타원 63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rgbClr val="000000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  <p:sp>
              <p:nvSpPr>
                <p:cNvPr id="284" name="타원 64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rgbClr val="000000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카페24 아네모네"/>
                    <a:ea typeface="카페24 아네모네"/>
                    <a:cs typeface="+mn-cs"/>
                  </a:endParaRPr>
                </a:p>
              </p:txBody>
            </p:sp>
          </p:grpSp>
        </p:grpSp>
        <p:sp>
          <p:nvSpPr>
            <p:cNvPr id="285" name="TextBox 140"/>
            <p:cNvSpPr txBox="1"/>
            <p:nvPr/>
          </p:nvSpPr>
          <p:spPr>
            <a:xfrm>
              <a:off x="1699928" y="3660383"/>
              <a:ext cx="2632350" cy="995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400" i="0" u="none" strike="noStrike" kern="1200" cap="none" spc="-150" normalizeH="0" baseline="0" mc:Ignorable="hp" hp:hslEmbossed="0">
                  <a:solidFill>
                    <a:srgbClr val="404040"/>
                  </a:solidFill>
                  <a:latin typeface="나눔스퀘어_ac ExtraBold"/>
                  <a:ea typeface="나눔스퀘어_ac ExtraBold"/>
                </a:rPr>
                <a:t>Res152</a:t>
              </a:r>
              <a:endPara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solidFill>
                  <a:srgbClr val="404040"/>
                </a:solidFill>
                <a:latin typeface="Noto Sans CJK KR Bold"/>
                <a:ea typeface="Noto Sans CJK KR Bold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i="0" u="none" strike="noStrike" kern="1200" cap="none" spc="-150" normalizeH="0" baseline="0" mc:Ignorable="hp" hp:hslEmbossed="0">
                  <a:solidFill>
                    <a:srgbClr val="404040"/>
                  </a:solidFill>
                  <a:latin typeface="나눔스퀘어_ac Bold"/>
                  <a:ea typeface="나눔스퀘어_ac Bold"/>
                </a:rPr>
                <a:t>범수</a:t>
              </a:r>
              <a:endParaRPr xmlns:mc="http://schemas.openxmlformats.org/markup-compatibility/2006" xmlns:hp="http://schemas.haansoft.com/office/presentation/8.0" kumimoji="0" lang="ko-KR" altLang="en-US" sz="160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_ac Bold"/>
                <a:ea typeface="나눔스퀘어_ac Bold"/>
              </a:endParaRPr>
            </a:p>
          </p:txBody>
        </p:sp>
      </p:grpSp>
      <p:sp>
        <p:nvSpPr>
          <p:cNvPr id="286" name="자유형 39"/>
          <p:cNvSpPr/>
          <p:nvPr/>
        </p:nvSpPr>
        <p:spPr>
          <a:xfrm>
            <a:off x="5902280" y="548159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자유형 117"/>
          <p:cNvSpPr/>
          <p:nvPr/>
        </p:nvSpPr>
        <p:spPr>
          <a:xfrm>
            <a:off x="6509624" y="1379843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06480" y="1495557"/>
            <a:ext cx="4557431" cy="455743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자유형 104"/>
          <p:cNvSpPr/>
          <p:nvPr/>
        </p:nvSpPr>
        <p:spPr>
          <a:xfrm>
            <a:off x="-13778" y="4989103"/>
            <a:ext cx="12205778" cy="1868897"/>
          </a:xfrm>
          <a:custGeom>
            <a:avLst/>
            <a:gdLst>
              <a:gd name="connsiteX0" fmla="*/ 6400802 w 12205778"/>
              <a:gd name="connsiteY0" fmla="*/ 0 h 3156155"/>
              <a:gd name="connsiteX1" fmla="*/ 11784693 w 12205778"/>
              <a:gd name="connsiteY1" fmla="*/ 456927 h 3156155"/>
              <a:gd name="connsiteX2" fmla="*/ 12205778 w 12205778"/>
              <a:gd name="connsiteY2" fmla="*/ 538987 h 3156155"/>
              <a:gd name="connsiteX3" fmla="*/ 12205778 w 12205778"/>
              <a:gd name="connsiteY3" fmla="*/ 3156155 h 3156155"/>
              <a:gd name="connsiteX4" fmla="*/ 0 w 12205778"/>
              <a:gd name="connsiteY4" fmla="*/ 3156155 h 3156155"/>
              <a:gd name="connsiteX5" fmla="*/ 0 w 12205778"/>
              <a:gd name="connsiteY5" fmla="*/ 674417 h 3156155"/>
              <a:gd name="connsiteX6" fmla="*/ 595642 w 12205778"/>
              <a:gd name="connsiteY6" fmla="*/ 539022 h 3156155"/>
              <a:gd name="connsiteX7" fmla="*/ 6400802 w 12205778"/>
              <a:gd name="connsiteY7" fmla="*/ 0 h 31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78" h="3156155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252196" y="4276179"/>
            <a:ext cx="1687608" cy="1129488"/>
            <a:chOff x="854427" y="1213665"/>
            <a:chExt cx="1687608" cy="1129488"/>
          </a:xfrm>
        </p:grpSpPr>
        <p:grpSp>
          <p:nvGrpSpPr>
            <p:cNvPr id="82" name="그룹 81"/>
            <p:cNvGrpSpPr/>
            <p:nvPr/>
          </p:nvGrpSpPr>
          <p:grpSpPr>
            <a:xfrm>
              <a:off x="2264374" y="1778409"/>
              <a:ext cx="277661" cy="284357"/>
              <a:chOff x="7838808" y="2409264"/>
              <a:chExt cx="1390918" cy="1424461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854427" y="1778409"/>
              <a:ext cx="277661" cy="284357"/>
              <a:chOff x="7838808" y="2409264"/>
              <a:chExt cx="1390918" cy="1424461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1021643" y="1213665"/>
              <a:ext cx="1395047" cy="1129488"/>
              <a:chOff x="3477358" y="3739317"/>
              <a:chExt cx="2206018" cy="1786085"/>
            </a:xfrm>
          </p:grpSpPr>
          <p:sp>
            <p:nvSpPr>
              <p:cNvPr id="93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4121124" y="3080533"/>
            <a:ext cx="3962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3.</a:t>
            </a:r>
            <a:r>
              <a:rPr lang="ko-KR" altLang="en-US" sz="36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 모델 별 성능 비교</a:t>
            </a:r>
          </a:p>
        </p:txBody>
      </p:sp>
      <p:sp>
        <p:nvSpPr>
          <p:cNvPr id="107" name="자유형 106"/>
          <p:cNvSpPr/>
          <p:nvPr/>
        </p:nvSpPr>
        <p:spPr>
          <a:xfrm>
            <a:off x="3439885" y="2189930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7822198" y="3362781"/>
            <a:ext cx="1256597" cy="701146"/>
          </a:xfrm>
          <a:custGeom>
            <a:avLst/>
            <a:gdLst>
              <a:gd name="connsiteX0" fmla="*/ 0 w 2180089"/>
              <a:gd name="connsiteY0" fmla="*/ 826380 h 1216429"/>
              <a:gd name="connsiteX1" fmla="*/ 0 w 2180089"/>
              <a:gd name="connsiteY1" fmla="*/ 826381 h 1216429"/>
              <a:gd name="connsiteX2" fmla="*/ 0 w 2180089"/>
              <a:gd name="connsiteY2" fmla="*/ 826381 h 1216429"/>
              <a:gd name="connsiteX3" fmla="*/ 481917 w 2180089"/>
              <a:gd name="connsiteY3" fmla="*/ 390047 h 1216429"/>
              <a:gd name="connsiteX4" fmla="*/ 481917 w 2180089"/>
              <a:gd name="connsiteY4" fmla="*/ 390048 h 1216429"/>
              <a:gd name="connsiteX5" fmla="*/ 481917 w 2180089"/>
              <a:gd name="connsiteY5" fmla="*/ 390048 h 1216429"/>
              <a:gd name="connsiteX6" fmla="*/ 871965 w 2180089"/>
              <a:gd name="connsiteY6" fmla="*/ 0 h 1216429"/>
              <a:gd name="connsiteX7" fmla="*/ 1790041 w 2180089"/>
              <a:gd name="connsiteY7" fmla="*/ 0 h 1216429"/>
              <a:gd name="connsiteX8" fmla="*/ 2180089 w 2180089"/>
              <a:gd name="connsiteY8" fmla="*/ 390048 h 1216429"/>
              <a:gd name="connsiteX9" fmla="*/ 2180088 w 2180089"/>
              <a:gd name="connsiteY9" fmla="*/ 390048 h 1216429"/>
              <a:gd name="connsiteX10" fmla="*/ 1790040 w 2180089"/>
              <a:gd name="connsiteY10" fmla="*/ 780096 h 1216429"/>
              <a:gd name="connsiteX11" fmla="*/ 1693506 w 2180089"/>
              <a:gd name="connsiteY11" fmla="*/ 780096 h 1216429"/>
              <a:gd name="connsiteX12" fmla="*/ 1698172 w 2180089"/>
              <a:gd name="connsiteY12" fmla="*/ 826381 h 1216429"/>
              <a:gd name="connsiteX13" fmla="*/ 1698171 w 2180089"/>
              <a:gd name="connsiteY13" fmla="*/ 826381 h 1216429"/>
              <a:gd name="connsiteX14" fmla="*/ 1308123 w 2180089"/>
              <a:gd name="connsiteY14" fmla="*/ 1216429 h 1216429"/>
              <a:gd name="connsiteX15" fmla="*/ 390048 w 2180089"/>
              <a:gd name="connsiteY15" fmla="*/ 1216428 h 1216429"/>
              <a:gd name="connsiteX16" fmla="*/ 7924 w 2180089"/>
              <a:gd name="connsiteY16" fmla="*/ 904988 h 1216429"/>
              <a:gd name="connsiteX17" fmla="*/ 0 w 2180089"/>
              <a:gd name="connsiteY17" fmla="*/ 826381 h 1216429"/>
              <a:gd name="connsiteX18" fmla="*/ 7924 w 2180089"/>
              <a:gd name="connsiteY18" fmla="*/ 747773 h 1216429"/>
              <a:gd name="connsiteX19" fmla="*/ 390048 w 2180089"/>
              <a:gd name="connsiteY19" fmla="*/ 436333 h 1216429"/>
              <a:gd name="connsiteX20" fmla="*/ 486583 w 2180089"/>
              <a:gd name="connsiteY20" fmla="*/ 436333 h 1216429"/>
              <a:gd name="connsiteX21" fmla="*/ 481917 w 2180089"/>
              <a:gd name="connsiteY21" fmla="*/ 390048 h 1216429"/>
              <a:gd name="connsiteX22" fmla="*/ 489841 w 2180089"/>
              <a:gd name="connsiteY22" fmla="*/ 311440 h 1216429"/>
              <a:gd name="connsiteX23" fmla="*/ 871965 w 2180089"/>
              <a:gd name="connsiteY23" fmla="*/ 0 h 12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80089" h="121642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39252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63300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ResNet50 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9658029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67620"/>
          <a:stretch>
            <a:fillRect/>
          </a:stretch>
        </p:blipFill>
        <p:spPr>
          <a:xfrm>
            <a:off x="3235024" y="3242256"/>
            <a:ext cx="5883171" cy="18058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학습률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0.0001,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16, Transform = Resize, Nomalize, ToTensor 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8249" y="571124"/>
            <a:ext cx="7844180" cy="63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chemeClr val="bg1"/>
                </a:solidFill>
                <a:latin typeface="카페24 아네모네"/>
                <a:ea typeface="카페24 아네모네"/>
              </a:rPr>
              <a:t>기본 구현 모델 비교</a:t>
            </a:r>
            <a:endParaRPr lang="en-US" altLang="ko-KR" sz="3600" spc="-150">
              <a:solidFill>
                <a:schemeClr val="bg1"/>
              </a:solidFill>
              <a:latin typeface="카페24 아네모네"/>
              <a:ea typeface="카페24 아네모네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63300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GoogLeNet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16828" y="2591250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학습률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0.0001,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16, Transform = Resize, Nomalize, ToTensor 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180" t="82210" r="55200"/>
          <a:stretch>
            <a:fillRect/>
          </a:stretch>
        </p:blipFill>
        <p:spPr>
          <a:xfrm>
            <a:off x="3138688" y="3435819"/>
            <a:ext cx="6385218" cy="1551382"/>
          </a:xfrm>
          <a:prstGeom prst="rect">
            <a:avLst/>
          </a:prstGeom>
        </p:spPr>
      </p:pic>
      <p:sp>
        <p:nvSpPr>
          <p:cNvPr id="49" name="자유형 39"/>
          <p:cNvSpPr/>
          <p:nvPr/>
        </p:nvSpPr>
        <p:spPr>
          <a:xfrm>
            <a:off x="9658029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양쪽 모서리가 둥근 사각형 16"/>
          <p:cNvSpPr/>
          <p:nvPr/>
        </p:nvSpPr>
        <p:spPr>
          <a:xfrm rot="10800000">
            <a:off x="3112894" y="6213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3460149" y="552408"/>
            <a:ext cx="119917" cy="122809"/>
            <a:chOff x="7838808" y="2409264"/>
            <a:chExt cx="1390918" cy="1424461"/>
          </a:xfrm>
          <a:solidFill>
            <a:schemeClr val="bg1"/>
          </a:solidFill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18145350">
            <a:off x="3060737" y="781971"/>
            <a:ext cx="119917" cy="122809"/>
            <a:chOff x="7838808" y="2409264"/>
            <a:chExt cx="1390918" cy="1424461"/>
          </a:xfrm>
          <a:solidFill>
            <a:schemeClr val="bg1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19800000">
            <a:off x="2989252" y="394279"/>
            <a:ext cx="449938" cy="3642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686185" y="707586"/>
            <a:ext cx="889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lang="en-US" altLang="ko-KR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394833" y="2036297"/>
            <a:ext cx="740233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4454364" y="2198192"/>
            <a:ext cx="2230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데이터셋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394833" y="2832147"/>
            <a:ext cx="740233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4454364" y="3024640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소개 및 모델 구현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2394833" y="3689193"/>
            <a:ext cx="740233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54364" y="3851088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별 성능 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2394833" y="4515641"/>
            <a:ext cx="740233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4454364" y="4677536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 개선 시도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2394833" y="5342089"/>
            <a:ext cx="740233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/>
          <p:nvPr/>
        </p:nvSpPr>
        <p:spPr>
          <a:xfrm>
            <a:off x="4454364" y="5503984"/>
            <a:ext cx="312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새로운 사진으로 예측하기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9" name="자유형 128"/>
          <p:cNvSpPr/>
          <p:nvPr/>
        </p:nvSpPr>
        <p:spPr>
          <a:xfrm>
            <a:off x="2549151" y="2329968"/>
            <a:ext cx="487563" cy="502179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자유형 130"/>
          <p:cNvSpPr/>
          <p:nvPr/>
        </p:nvSpPr>
        <p:spPr>
          <a:xfrm>
            <a:off x="2549151" y="3159237"/>
            <a:ext cx="487563" cy="502179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자유형 131"/>
          <p:cNvSpPr/>
          <p:nvPr/>
        </p:nvSpPr>
        <p:spPr>
          <a:xfrm>
            <a:off x="2549151" y="4013462"/>
            <a:ext cx="487563" cy="502179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자유형 132"/>
          <p:cNvSpPr/>
          <p:nvPr/>
        </p:nvSpPr>
        <p:spPr>
          <a:xfrm>
            <a:off x="2549151" y="4839910"/>
            <a:ext cx="487563" cy="502179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자유형 133"/>
          <p:cNvSpPr/>
          <p:nvPr/>
        </p:nvSpPr>
        <p:spPr>
          <a:xfrm>
            <a:off x="2549151" y="5666358"/>
            <a:ext cx="487563" cy="502179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06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63300" y="1759181"/>
            <a:ext cx="54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BFB198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VGG16 </a:t>
            </a:r>
            <a:endParaRPr lang="en-US" altLang="ko-KR" sz="3600" spc="-150" dirty="0">
              <a:solidFill>
                <a:srgbClr val="BFB198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10368244" y="5361315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81D66-AE9E-5804-E7CA-F637F6534B6E}"/>
              </a:ext>
            </a:extLst>
          </p:cNvPr>
          <p:cNvSpPr txBox="1"/>
          <p:nvPr/>
        </p:nvSpPr>
        <p:spPr>
          <a:xfrm>
            <a:off x="3329354" y="2473569"/>
            <a:ext cx="5883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학습률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0.0001,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16, Transform = Resize, </a:t>
            </a:r>
            <a:r>
              <a:rPr lang="en-US" altLang="ko-KR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Nomalize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ToTensor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BCE2D1-FBFA-B932-8CED-88E33B5E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027" y="3314245"/>
            <a:ext cx="6741752" cy="168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550876" y="755379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AutoShape 4">
            <a:extLst>
              <a:ext uri="{FF2B5EF4-FFF2-40B4-BE49-F238E27FC236}">
                <a16:creationId xmlns:a16="http://schemas.microsoft.com/office/drawing/2014/main" id="{CF631713-6418-A545-9099-D5EA59C2C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B58DF-1B48-F7B9-DA43-98178F83E902}"/>
              </a:ext>
            </a:extLst>
          </p:cNvPr>
          <p:cNvSpPr txBox="1"/>
          <p:nvPr/>
        </p:nvSpPr>
        <p:spPr>
          <a:xfrm>
            <a:off x="2641784" y="2381071"/>
            <a:ext cx="7844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기본 구현 모델 에서는 </a:t>
            </a:r>
            <a:endParaRPr lang="en-US" altLang="ko-KR" sz="3600" spc="-15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3600" spc="-150" dirty="0">
                <a:solidFill>
                  <a:schemeClr val="bg1"/>
                </a:solidFill>
                <a:highlight>
                  <a:srgbClr val="C2966E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ResNet50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모델이 가장 좋은 성능을 보였다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995AD03-085F-F8D0-5AA0-717738F63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24"/>
          <a:stretch/>
        </p:blipFill>
        <p:spPr>
          <a:xfrm>
            <a:off x="3002014" y="3982067"/>
            <a:ext cx="5883171" cy="18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53130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63300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ResNet50 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학습률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0.0001,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16, Transform = Resize, Nomalize, ToTensor </a:t>
            </a:r>
            <a:endParaRPr lang="en-US" altLang="ko-KR">
              <a:solidFill>
                <a:schemeClr val="bg1"/>
              </a:solidFill>
              <a:latin typeface="나눔스퀘어_ac Bold"/>
              <a:ea typeface="나눔스퀘어_ac Bold"/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9649" y="571124"/>
            <a:ext cx="7844180" cy="63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chemeClr val="bg1"/>
                </a:solidFill>
                <a:latin typeface="카페24 아네모네"/>
                <a:ea typeface="카페24 아네모네"/>
              </a:rPr>
              <a:t>전이 학습 모델 비교</a:t>
            </a:r>
            <a:endParaRPr lang="en-US" altLang="ko-KR" sz="3600" spc="-150">
              <a:solidFill>
                <a:schemeClr val="bg1"/>
              </a:solidFill>
              <a:latin typeface="카페24 아네모네"/>
              <a:ea typeface="카페24 아네모네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6720"/>
          <a:stretch>
            <a:fillRect/>
          </a:stretch>
        </p:blipFill>
        <p:spPr>
          <a:xfrm>
            <a:off x="2725482" y="3259058"/>
            <a:ext cx="7090913" cy="1596678"/>
          </a:xfrm>
          <a:prstGeom prst="rect">
            <a:avLst/>
          </a:prstGeom>
        </p:spPr>
      </p:pic>
      <p:sp>
        <p:nvSpPr>
          <p:cNvPr id="49" name="자유형 39"/>
          <p:cNvSpPr/>
          <p:nvPr/>
        </p:nvSpPr>
        <p:spPr>
          <a:xfrm>
            <a:off x="9658029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63300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GoolgLeNet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학습률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0.0001,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16, Transform = Resize, Nomalize, ToTensor </a:t>
            </a:r>
            <a:endParaRPr lang="en-US" altLang="ko-KR">
              <a:solidFill>
                <a:schemeClr val="bg1"/>
              </a:solidFill>
              <a:latin typeface="나눔스퀘어_ac Bold"/>
              <a:ea typeface="나눔스퀘어_ac Bold"/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4924" y="571124"/>
            <a:ext cx="7844180" cy="63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chemeClr val="bg1"/>
                </a:solidFill>
                <a:latin typeface="카페24 아네모네"/>
                <a:ea typeface="카페24 아네모네"/>
              </a:rPr>
              <a:t>전이 학습 모델 비교</a:t>
            </a:r>
            <a:endParaRPr lang="en-US" altLang="ko-KR" sz="3600" spc="-150">
              <a:solidFill>
                <a:schemeClr val="bg1"/>
              </a:solidFill>
              <a:latin typeface="카페24 아네모네"/>
              <a:ea typeface="카페24 아네모네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9510" t="81360" r="57330"/>
          <a:stretch>
            <a:fillRect/>
          </a:stretch>
        </p:blipFill>
        <p:spPr>
          <a:xfrm>
            <a:off x="3338688" y="3322672"/>
            <a:ext cx="5926292" cy="1515141"/>
          </a:xfrm>
          <a:prstGeom prst="rect">
            <a:avLst/>
          </a:prstGeom>
        </p:spPr>
      </p:pic>
      <p:sp>
        <p:nvSpPr>
          <p:cNvPr id="49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63300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VGG16 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학습률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0.0001,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16, Transform = Resize, Nomalize, ToTensor </a:t>
            </a:r>
            <a:endParaRPr lang="en-US" altLang="ko-KR">
              <a:solidFill>
                <a:schemeClr val="bg1"/>
              </a:solidFill>
              <a:latin typeface="나눔스퀘어_ac Bold"/>
              <a:ea typeface="나눔스퀘어_ac Bold"/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24760"/>
          <a:stretch>
            <a:fillRect/>
          </a:stretch>
        </p:blipFill>
        <p:spPr>
          <a:xfrm>
            <a:off x="3148597" y="3460896"/>
            <a:ext cx="6249573" cy="1249327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6094924" y="571124"/>
            <a:ext cx="7844180" cy="63664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카페24 아네모네"/>
                <a:ea typeface="카페24 아네모네"/>
              </a:rPr>
              <a:t>전이 학습 모델 비교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카페24 아네모네"/>
              <a:ea typeface="카페24 아네모네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63300" y="1759181"/>
            <a:ext cx="54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BFB198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ResNet152 </a:t>
            </a:r>
            <a:endParaRPr lang="en-US" altLang="ko-KR" sz="3600" spc="-150" dirty="0">
              <a:solidFill>
                <a:srgbClr val="BFB198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10368244" y="5361315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81D66-AE9E-5804-E7CA-F637F6534B6E}"/>
              </a:ext>
            </a:extLst>
          </p:cNvPr>
          <p:cNvSpPr txBox="1"/>
          <p:nvPr/>
        </p:nvSpPr>
        <p:spPr>
          <a:xfrm>
            <a:off x="3329354" y="2473569"/>
            <a:ext cx="5883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학습률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0.0001,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16, Transform = Resize, </a:t>
            </a:r>
            <a:r>
              <a:rPr lang="en-US" altLang="ko-KR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Nomalize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ToTensor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31502B-B405-CD71-0B16-BE4ABBAB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81" y="3385062"/>
            <a:ext cx="7771657" cy="14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84294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08115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ResNet101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학습률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0.0001,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16, Transform = Resize, Nomalize, ToTensor </a:t>
            </a:r>
            <a:endParaRPr lang="en-US" altLang="ko-KR">
              <a:solidFill>
                <a:schemeClr val="bg1"/>
              </a:solidFill>
              <a:latin typeface="나눔스퀘어_ac Bold"/>
              <a:ea typeface="나눔스퀘어_ac Bold"/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9510" t="81610" r="50760"/>
          <a:stretch>
            <a:fillRect/>
          </a:stretch>
        </p:blipFill>
        <p:spPr>
          <a:xfrm>
            <a:off x="3170587" y="3379541"/>
            <a:ext cx="6014245" cy="1396125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6094924" y="571124"/>
            <a:ext cx="7844180" cy="63664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카페24 아네모네"/>
                <a:ea typeface="카페24 아네모네"/>
              </a:rPr>
              <a:t>전이 학습 모델 비교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카페24 아네모네"/>
              <a:ea typeface="카페24 아네모네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자유형 117"/>
          <p:cNvSpPr/>
          <p:nvPr/>
        </p:nvSpPr>
        <p:spPr>
          <a:xfrm>
            <a:off x="6509624" y="1379843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06480" y="1495557"/>
            <a:ext cx="4557431" cy="455743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자유형 104"/>
          <p:cNvSpPr/>
          <p:nvPr/>
        </p:nvSpPr>
        <p:spPr>
          <a:xfrm>
            <a:off x="-13778" y="4989103"/>
            <a:ext cx="12205778" cy="1868897"/>
          </a:xfrm>
          <a:custGeom>
            <a:avLst/>
            <a:gdLst>
              <a:gd name="connsiteX0" fmla="*/ 6400802 w 12205778"/>
              <a:gd name="connsiteY0" fmla="*/ 0 h 3156155"/>
              <a:gd name="connsiteX1" fmla="*/ 11784693 w 12205778"/>
              <a:gd name="connsiteY1" fmla="*/ 456927 h 3156155"/>
              <a:gd name="connsiteX2" fmla="*/ 12205778 w 12205778"/>
              <a:gd name="connsiteY2" fmla="*/ 538987 h 3156155"/>
              <a:gd name="connsiteX3" fmla="*/ 12205778 w 12205778"/>
              <a:gd name="connsiteY3" fmla="*/ 3156155 h 3156155"/>
              <a:gd name="connsiteX4" fmla="*/ 0 w 12205778"/>
              <a:gd name="connsiteY4" fmla="*/ 3156155 h 3156155"/>
              <a:gd name="connsiteX5" fmla="*/ 0 w 12205778"/>
              <a:gd name="connsiteY5" fmla="*/ 674417 h 3156155"/>
              <a:gd name="connsiteX6" fmla="*/ 595642 w 12205778"/>
              <a:gd name="connsiteY6" fmla="*/ 539022 h 3156155"/>
              <a:gd name="connsiteX7" fmla="*/ 6400802 w 12205778"/>
              <a:gd name="connsiteY7" fmla="*/ 0 h 31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78" h="3156155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252196" y="4276179"/>
            <a:ext cx="1687608" cy="1129488"/>
            <a:chOff x="854427" y="1213665"/>
            <a:chExt cx="1687608" cy="1129488"/>
          </a:xfrm>
        </p:grpSpPr>
        <p:grpSp>
          <p:nvGrpSpPr>
            <p:cNvPr id="82" name="그룹 81"/>
            <p:cNvGrpSpPr/>
            <p:nvPr/>
          </p:nvGrpSpPr>
          <p:grpSpPr>
            <a:xfrm>
              <a:off x="2264374" y="1778409"/>
              <a:ext cx="277661" cy="284357"/>
              <a:chOff x="7838808" y="2409264"/>
              <a:chExt cx="1390918" cy="1424461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854427" y="1778409"/>
              <a:ext cx="277661" cy="284357"/>
              <a:chOff x="7838808" y="2409264"/>
              <a:chExt cx="1390918" cy="1424461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1021643" y="1213665"/>
              <a:ext cx="1395047" cy="1129488"/>
              <a:chOff x="3477358" y="3739317"/>
              <a:chExt cx="2206018" cy="1786085"/>
            </a:xfrm>
          </p:grpSpPr>
          <p:sp>
            <p:nvSpPr>
              <p:cNvPr id="93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4185244" y="308053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성능 개선 시도</a:t>
            </a:r>
          </a:p>
        </p:txBody>
      </p:sp>
      <p:sp>
        <p:nvSpPr>
          <p:cNvPr id="107" name="자유형 106"/>
          <p:cNvSpPr/>
          <p:nvPr/>
        </p:nvSpPr>
        <p:spPr>
          <a:xfrm>
            <a:off x="3439885" y="2189930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7822198" y="3362781"/>
            <a:ext cx="1256597" cy="701146"/>
          </a:xfrm>
          <a:custGeom>
            <a:avLst/>
            <a:gdLst>
              <a:gd name="connsiteX0" fmla="*/ 0 w 2180089"/>
              <a:gd name="connsiteY0" fmla="*/ 826380 h 1216429"/>
              <a:gd name="connsiteX1" fmla="*/ 0 w 2180089"/>
              <a:gd name="connsiteY1" fmla="*/ 826381 h 1216429"/>
              <a:gd name="connsiteX2" fmla="*/ 0 w 2180089"/>
              <a:gd name="connsiteY2" fmla="*/ 826381 h 1216429"/>
              <a:gd name="connsiteX3" fmla="*/ 481917 w 2180089"/>
              <a:gd name="connsiteY3" fmla="*/ 390047 h 1216429"/>
              <a:gd name="connsiteX4" fmla="*/ 481917 w 2180089"/>
              <a:gd name="connsiteY4" fmla="*/ 390048 h 1216429"/>
              <a:gd name="connsiteX5" fmla="*/ 481917 w 2180089"/>
              <a:gd name="connsiteY5" fmla="*/ 390048 h 1216429"/>
              <a:gd name="connsiteX6" fmla="*/ 871965 w 2180089"/>
              <a:gd name="connsiteY6" fmla="*/ 0 h 1216429"/>
              <a:gd name="connsiteX7" fmla="*/ 1790041 w 2180089"/>
              <a:gd name="connsiteY7" fmla="*/ 0 h 1216429"/>
              <a:gd name="connsiteX8" fmla="*/ 2180089 w 2180089"/>
              <a:gd name="connsiteY8" fmla="*/ 390048 h 1216429"/>
              <a:gd name="connsiteX9" fmla="*/ 2180088 w 2180089"/>
              <a:gd name="connsiteY9" fmla="*/ 390048 h 1216429"/>
              <a:gd name="connsiteX10" fmla="*/ 1790040 w 2180089"/>
              <a:gd name="connsiteY10" fmla="*/ 780096 h 1216429"/>
              <a:gd name="connsiteX11" fmla="*/ 1693506 w 2180089"/>
              <a:gd name="connsiteY11" fmla="*/ 780096 h 1216429"/>
              <a:gd name="connsiteX12" fmla="*/ 1698172 w 2180089"/>
              <a:gd name="connsiteY12" fmla="*/ 826381 h 1216429"/>
              <a:gd name="connsiteX13" fmla="*/ 1698171 w 2180089"/>
              <a:gd name="connsiteY13" fmla="*/ 826381 h 1216429"/>
              <a:gd name="connsiteX14" fmla="*/ 1308123 w 2180089"/>
              <a:gd name="connsiteY14" fmla="*/ 1216429 h 1216429"/>
              <a:gd name="connsiteX15" fmla="*/ 390048 w 2180089"/>
              <a:gd name="connsiteY15" fmla="*/ 1216428 h 1216429"/>
              <a:gd name="connsiteX16" fmla="*/ 7924 w 2180089"/>
              <a:gd name="connsiteY16" fmla="*/ 904988 h 1216429"/>
              <a:gd name="connsiteX17" fmla="*/ 0 w 2180089"/>
              <a:gd name="connsiteY17" fmla="*/ 826381 h 1216429"/>
              <a:gd name="connsiteX18" fmla="*/ 7924 w 2180089"/>
              <a:gd name="connsiteY18" fmla="*/ 747773 h 1216429"/>
              <a:gd name="connsiteX19" fmla="*/ 390048 w 2180089"/>
              <a:gd name="connsiteY19" fmla="*/ 436333 h 1216429"/>
              <a:gd name="connsiteX20" fmla="*/ 486583 w 2180089"/>
              <a:gd name="connsiteY20" fmla="*/ 436333 h 1216429"/>
              <a:gd name="connsiteX21" fmla="*/ 481917 w 2180089"/>
              <a:gd name="connsiteY21" fmla="*/ 390048 h 1216429"/>
              <a:gd name="connsiteX22" fmla="*/ 489841 w 2180089"/>
              <a:gd name="connsiteY22" fmla="*/ 311440 h 1216429"/>
              <a:gd name="connsiteX23" fmla="*/ 871965 w 2180089"/>
              <a:gd name="connsiteY23" fmla="*/ 0 h 12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80089" h="121642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5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9">
            <a:extLst>
              <a:ext uri="{FF2B5EF4-FFF2-40B4-BE49-F238E27FC236}">
                <a16:creationId xmlns:a16="http://schemas.microsoft.com/office/drawing/2014/main" id="{43020017-812D-2D41-4291-34A2A1D89F9B}"/>
              </a:ext>
            </a:extLst>
          </p:cNvPr>
          <p:cNvSpPr/>
          <p:nvPr/>
        </p:nvSpPr>
        <p:spPr>
          <a:xfrm>
            <a:off x="1531667" y="2083666"/>
            <a:ext cx="9728198" cy="689133"/>
          </a:xfrm>
          <a:prstGeom prst="rect">
            <a:avLst/>
          </a:prstGeom>
          <a:solidFill>
            <a:srgbClr val="F9F7F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9E896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맑은 고딕"/>
              </a:rPr>
              <a:t>성능 개선을 위한 실험 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5550876" y="755379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AutoShape 4">
            <a:extLst>
              <a:ext uri="{FF2B5EF4-FFF2-40B4-BE49-F238E27FC236}">
                <a16:creationId xmlns:a16="http://schemas.microsoft.com/office/drawing/2014/main" id="{CF631713-6418-A545-9099-D5EA59C2C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139C-C59B-E56F-4F87-06D2210372F3}"/>
              </a:ext>
            </a:extLst>
          </p:cNvPr>
          <p:cNvSpPr txBox="1"/>
          <p:nvPr/>
        </p:nvSpPr>
        <p:spPr>
          <a:xfrm>
            <a:off x="2781500" y="3171515"/>
            <a:ext cx="8762800" cy="2975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b="1" dirty="0" err="1">
                <a:solidFill>
                  <a:srgbClr val="F9F7F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학습률</a:t>
            </a:r>
            <a:r>
              <a:rPr lang="ko-KR" altLang="en-US" sz="3200" dirty="0">
                <a:solidFill>
                  <a:srgbClr val="F9F7F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높이기 </a:t>
            </a:r>
            <a:r>
              <a:rPr lang="en-US" altLang="ko-KR" sz="3200" dirty="0">
                <a:solidFill>
                  <a:srgbClr val="F9F7F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0.0001 -&gt; 0.001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F9F7F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배치 사이즈 조정</a:t>
            </a:r>
            <a:endParaRPr lang="en-US" altLang="ko-KR" sz="3200" dirty="0">
              <a:solidFill>
                <a:srgbClr val="F9F7F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9F7F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증강하기 </a:t>
            </a:r>
            <a:r>
              <a:rPr lang="en-US" altLang="ko-KR" sz="2800" dirty="0">
                <a:solidFill>
                  <a:srgbClr val="F9F7F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(Vertical , Horizontal, CLAHE </a:t>
            </a:r>
            <a:r>
              <a:rPr lang="ko-KR" altLang="en-US" sz="2800" dirty="0">
                <a:solidFill>
                  <a:srgbClr val="F9F7F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r>
              <a:rPr lang="en-US" altLang="ko-KR" sz="2800" dirty="0">
                <a:solidFill>
                  <a:srgbClr val="F9F7F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3200" dirty="0">
              <a:solidFill>
                <a:srgbClr val="F9F7F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85230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08115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ResNet50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전이학습 모델</a:t>
            </a:r>
            <a:endParaRPr lang="en-US" altLang="ko-KR" sz="24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63888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best model 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기준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Test Loss : </a:t>
            </a:r>
            <a:r>
              <a:rPr lang="en-US" altLang="ko-KR">
                <a:solidFill>
                  <a:schemeClr val="bg1"/>
                </a:solidFill>
                <a:highlight>
                  <a:srgbClr val="c2966e"/>
                </a:highlight>
                <a:latin typeface="나눔스퀘어_ac Bold"/>
                <a:ea typeface="나눔스퀘어_ac Bold"/>
              </a:rPr>
              <a:t>0.174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, Test Accuracy : </a:t>
            </a:r>
            <a:r>
              <a:rPr lang="en-US" altLang="ko-KR">
                <a:solidFill>
                  <a:schemeClr val="bg1"/>
                </a:solidFill>
                <a:highlight>
                  <a:srgbClr val="c2966e"/>
                </a:highlight>
                <a:latin typeface="나눔스퀘어_ac Bold"/>
                <a:ea typeface="나눔스퀘어_ac Bold"/>
              </a:rPr>
              <a:t>0.938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로 정확도는 똑같이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0.938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이지만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loss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가 확실히 줄어든 것을 알 수 있음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</a:t>
            </a:r>
            <a:endParaRPr lang="en-US" altLang="ko-KR">
              <a:solidFill>
                <a:schemeClr val="bg1"/>
              </a:solidFill>
              <a:latin typeface="나눔스퀘어_ac Bold"/>
              <a:ea typeface="나눔스퀘어_ac Bold"/>
            </a:endParaRPr>
          </a:p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  <a:latin typeface="나눔스퀘어_ac Bold"/>
                <a:ea typeface="나눔스퀘어_ac Bold"/>
              </a:rPr>
              <a:t>(0.227</a:t>
            </a:r>
            <a:r>
              <a:rPr lang="ko-KR" altLang="en-US" sz="1600">
                <a:solidFill>
                  <a:schemeClr val="bg1"/>
                </a:solidFill>
                <a:latin typeface="나눔스퀘어_ac Bold"/>
                <a:ea typeface="나눔스퀘어_ac Bold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나눔스퀘어_ac Bold"/>
                <a:ea typeface="나눔스퀘어_ac Bold"/>
              </a:rPr>
              <a:t>-&gt;</a:t>
            </a:r>
            <a:r>
              <a:rPr lang="ko-KR" altLang="en-US" sz="1600">
                <a:solidFill>
                  <a:schemeClr val="bg1"/>
                </a:solidFill>
                <a:latin typeface="나눔스퀘어_ac Bold"/>
                <a:ea typeface="나눔스퀘어_ac Bold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나눔스퀘어_ac Bold"/>
                <a:ea typeface="나눔스퀘어_ac Bold"/>
              </a:rPr>
              <a:t>0.174)</a:t>
            </a:r>
            <a:endParaRPr lang="ko-KR" altLang="en-US" sz="1600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0392" y="559164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1.</a:t>
            </a: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학습률 </a:t>
            </a:r>
            <a:r>
              <a:rPr lang="en-US" altLang="ko-KR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0.001</a:t>
            </a: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로 높이기</a:t>
            </a:r>
            <a:endParaRPr lang="en-US" altLang="ko-KR" sz="36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8840" b="4610"/>
          <a:stretch>
            <a:fillRect/>
          </a:stretch>
        </p:blipFill>
        <p:spPr>
          <a:xfrm>
            <a:off x="4028445" y="3460896"/>
            <a:ext cx="4662219" cy="1513357"/>
          </a:xfrm>
          <a:prstGeom prst="rect">
            <a:avLst/>
          </a:prstGeom>
        </p:spPr>
      </p:pic>
      <p:sp>
        <p:nvSpPr>
          <p:cNvPr id="49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자유형 117"/>
          <p:cNvSpPr/>
          <p:nvPr/>
        </p:nvSpPr>
        <p:spPr>
          <a:xfrm>
            <a:off x="6509624" y="1379843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06480" y="1495557"/>
            <a:ext cx="4557431" cy="455743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자유형 104"/>
          <p:cNvSpPr/>
          <p:nvPr/>
        </p:nvSpPr>
        <p:spPr>
          <a:xfrm>
            <a:off x="-13778" y="4989103"/>
            <a:ext cx="12205778" cy="1868897"/>
          </a:xfrm>
          <a:custGeom>
            <a:avLst/>
            <a:gdLst>
              <a:gd name="connsiteX0" fmla="*/ 6400802 w 12205778"/>
              <a:gd name="connsiteY0" fmla="*/ 0 h 3156155"/>
              <a:gd name="connsiteX1" fmla="*/ 11784693 w 12205778"/>
              <a:gd name="connsiteY1" fmla="*/ 456927 h 3156155"/>
              <a:gd name="connsiteX2" fmla="*/ 12205778 w 12205778"/>
              <a:gd name="connsiteY2" fmla="*/ 538987 h 3156155"/>
              <a:gd name="connsiteX3" fmla="*/ 12205778 w 12205778"/>
              <a:gd name="connsiteY3" fmla="*/ 3156155 h 3156155"/>
              <a:gd name="connsiteX4" fmla="*/ 0 w 12205778"/>
              <a:gd name="connsiteY4" fmla="*/ 3156155 h 3156155"/>
              <a:gd name="connsiteX5" fmla="*/ 0 w 12205778"/>
              <a:gd name="connsiteY5" fmla="*/ 674417 h 3156155"/>
              <a:gd name="connsiteX6" fmla="*/ 595642 w 12205778"/>
              <a:gd name="connsiteY6" fmla="*/ 539022 h 3156155"/>
              <a:gd name="connsiteX7" fmla="*/ 6400802 w 12205778"/>
              <a:gd name="connsiteY7" fmla="*/ 0 h 315615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78" h="3156155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 rot="0">
            <a:off x="5252196" y="4276179"/>
            <a:ext cx="1687608" cy="1129488"/>
            <a:chOff x="854427" y="1213665"/>
            <a:chExt cx="1687608" cy="1129488"/>
          </a:xfrm>
        </p:grpSpPr>
        <p:grpSp>
          <p:nvGrpSpPr>
            <p:cNvPr id="82" name="그룹 81"/>
            <p:cNvGrpSpPr/>
            <p:nvPr/>
          </p:nvGrpSpPr>
          <p:grpSpPr>
            <a:xfrm rot="0">
              <a:off x="2264374" y="1778409"/>
              <a:ext cx="277661" cy="284357"/>
              <a:chOff x="7838808" y="2409264"/>
              <a:chExt cx="1390918" cy="1424461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 rot="0">
              <a:off x="854427" y="1778409"/>
              <a:ext cx="277661" cy="284357"/>
              <a:chOff x="7838808" y="2409264"/>
              <a:chExt cx="1390918" cy="1424461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 rot="0">
              <a:off x="1021643" y="1213665"/>
              <a:ext cx="1395047" cy="1129488"/>
              <a:chOff x="3477358" y="3739317"/>
              <a:chExt cx="2206018" cy="1786085"/>
            </a:xfrm>
          </p:grpSpPr>
          <p:sp>
            <p:nvSpPr>
              <p:cNvPr id="93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4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5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7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8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9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3490293" y="3162348"/>
            <a:ext cx="5211414" cy="664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800" b="1">
                <a:solidFill>
                  <a:schemeClr val="bg1"/>
                </a:solidFill>
                <a:latin typeface="카페24 아네모네"/>
                <a:ea typeface="카페24 아네모네"/>
              </a:rPr>
              <a:t>01.</a:t>
            </a:r>
            <a:r>
              <a:rPr lang="ko-KR" altLang="en-US" sz="3800" b="1">
                <a:solidFill>
                  <a:schemeClr val="tx1">
                    <a:lumMod val="75000"/>
                    <a:lumOff val="25000"/>
                  </a:schemeClr>
                </a:solidFill>
                <a:latin typeface="카페24 아네모네"/>
                <a:ea typeface="카페24 아네모네"/>
              </a:rPr>
              <a:t> </a:t>
            </a:r>
            <a:r>
              <a:rPr lang="ko-KR" altLang="en-US" sz="3800" b="1">
                <a:solidFill>
                  <a:schemeClr val="lt1"/>
                </a:solidFill>
                <a:latin typeface="카페24 아네모네"/>
                <a:ea typeface="카페24 아네모네"/>
              </a:rPr>
              <a:t>데이터셋 전처리</a:t>
            </a:r>
            <a:endParaRPr lang="ko-KR" altLang="en-US" sz="3800">
              <a:solidFill>
                <a:schemeClr val="lt1"/>
              </a:solidFill>
              <a:latin typeface="카페24 아네모네"/>
              <a:ea typeface="카페24 아네모네"/>
            </a:endParaRPr>
          </a:p>
        </p:txBody>
      </p:sp>
      <p:sp>
        <p:nvSpPr>
          <p:cNvPr id="107" name="자유형 106"/>
          <p:cNvSpPr/>
          <p:nvPr/>
        </p:nvSpPr>
        <p:spPr>
          <a:xfrm>
            <a:off x="3439885" y="2189930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7822198" y="3743781"/>
            <a:ext cx="1256597" cy="701146"/>
          </a:xfrm>
          <a:custGeom>
            <a:avLst/>
            <a:gdLst>
              <a:gd name="connsiteX0" fmla="*/ 0 w 2180089"/>
              <a:gd name="connsiteY0" fmla="*/ 826380 h 1216429"/>
              <a:gd name="connsiteX1" fmla="*/ 0 w 2180089"/>
              <a:gd name="connsiteY1" fmla="*/ 826381 h 1216429"/>
              <a:gd name="connsiteX2" fmla="*/ 0 w 2180089"/>
              <a:gd name="connsiteY2" fmla="*/ 826381 h 1216429"/>
              <a:gd name="connsiteX3" fmla="*/ 481917 w 2180089"/>
              <a:gd name="connsiteY3" fmla="*/ 390047 h 1216429"/>
              <a:gd name="connsiteX4" fmla="*/ 481917 w 2180089"/>
              <a:gd name="connsiteY4" fmla="*/ 390048 h 1216429"/>
              <a:gd name="connsiteX5" fmla="*/ 481917 w 2180089"/>
              <a:gd name="connsiteY5" fmla="*/ 390048 h 1216429"/>
              <a:gd name="connsiteX6" fmla="*/ 871965 w 2180089"/>
              <a:gd name="connsiteY6" fmla="*/ 0 h 1216429"/>
              <a:gd name="connsiteX7" fmla="*/ 1790041 w 2180089"/>
              <a:gd name="connsiteY7" fmla="*/ 0 h 1216429"/>
              <a:gd name="connsiteX8" fmla="*/ 2180089 w 2180089"/>
              <a:gd name="connsiteY8" fmla="*/ 390048 h 1216429"/>
              <a:gd name="connsiteX9" fmla="*/ 2180088 w 2180089"/>
              <a:gd name="connsiteY9" fmla="*/ 390048 h 1216429"/>
              <a:gd name="connsiteX10" fmla="*/ 1790040 w 2180089"/>
              <a:gd name="connsiteY10" fmla="*/ 780096 h 1216429"/>
              <a:gd name="connsiteX11" fmla="*/ 1693506 w 2180089"/>
              <a:gd name="connsiteY11" fmla="*/ 780096 h 1216429"/>
              <a:gd name="connsiteX12" fmla="*/ 1698172 w 2180089"/>
              <a:gd name="connsiteY12" fmla="*/ 826381 h 1216429"/>
              <a:gd name="connsiteX13" fmla="*/ 1698171 w 2180089"/>
              <a:gd name="connsiteY13" fmla="*/ 826381 h 1216429"/>
              <a:gd name="connsiteX14" fmla="*/ 1308123 w 2180089"/>
              <a:gd name="connsiteY14" fmla="*/ 1216429 h 1216429"/>
              <a:gd name="connsiteX15" fmla="*/ 390048 w 2180089"/>
              <a:gd name="connsiteY15" fmla="*/ 1216428 h 1216429"/>
              <a:gd name="connsiteX16" fmla="*/ 7924 w 2180089"/>
              <a:gd name="connsiteY16" fmla="*/ 904988 h 1216429"/>
              <a:gd name="connsiteX17" fmla="*/ 0 w 2180089"/>
              <a:gd name="connsiteY17" fmla="*/ 826381 h 1216429"/>
              <a:gd name="connsiteX18" fmla="*/ 7924 w 2180089"/>
              <a:gd name="connsiteY18" fmla="*/ 747773 h 1216429"/>
              <a:gd name="connsiteX19" fmla="*/ 390048 w 2180089"/>
              <a:gd name="connsiteY19" fmla="*/ 436333 h 1216429"/>
              <a:gd name="connsiteX20" fmla="*/ 486583 w 2180089"/>
              <a:gd name="connsiteY20" fmla="*/ 436333 h 1216429"/>
              <a:gd name="connsiteX21" fmla="*/ 481917 w 2180089"/>
              <a:gd name="connsiteY21" fmla="*/ 390048 h 1216429"/>
              <a:gd name="connsiteX22" fmla="*/ 489841 w 2180089"/>
              <a:gd name="connsiteY22" fmla="*/ 311440 h 1216429"/>
              <a:gd name="connsiteX23" fmla="*/ 871965 w 2180089"/>
              <a:gd name="connsiteY23" fmla="*/ 0 h 12164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80089" h="121642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08115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GoogLeNet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구현 모델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Loss 1.537,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정확도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0.576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이었던 이전과 비교해서 성능이 오히려 떨어진 것을 알 수 있음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490" t="79560" r="46520"/>
          <a:stretch>
            <a:fillRect/>
          </a:stretch>
        </p:blipFill>
        <p:spPr>
          <a:xfrm>
            <a:off x="3229269" y="3226942"/>
            <a:ext cx="6017552" cy="1510911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5050392" y="559164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학습률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0.001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로 높이기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20114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08115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GoogLeNet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전이학습 모델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Loss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1.179,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 정확도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0.668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이었던 이전과 거의 비슷하지만 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미세하게 성능이 향상됨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 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1430" t="78600" r="55000"/>
          <a:stretch>
            <a:fillRect/>
          </a:stretch>
        </p:blipFill>
        <p:spPr>
          <a:xfrm>
            <a:off x="3046134" y="3197075"/>
            <a:ext cx="6415571" cy="1636050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5050392" y="559164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학습률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0.001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로 높이기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08115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VGG16 </a:t>
            </a:r>
            <a:r>
              <a:rPr kumimoji="0" lang="ko-KR" altLang="en-US" sz="2400" b="1" i="0" u="none" strike="noStrike" kern="1200" cap="none" spc="-150" normalizeH="0" baseline="0">
                <a:solidFill>
                  <a:srgbClr val="bfb198"/>
                </a:solidFill>
                <a:effectLst/>
                <a:uLnTx/>
                <a:uFillTx/>
                <a:latin typeface="Noto Sans CJK KR Bold"/>
                <a:ea typeface="Noto Sans CJK KR Bold"/>
                <a:cs typeface="+mn-cs"/>
              </a:rPr>
              <a:t>전이학습 모델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Loss 0.775,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정확도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0.787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이었던 이전과 비교하면 오히려 성능이 떨어진 것을 알 수 있음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48238" y="3280337"/>
            <a:ext cx="6708578" cy="1650212"/>
          </a:xfrm>
          <a:prstGeom prst="rect">
            <a:avLst/>
          </a:prstGeom>
        </p:spPr>
      </p:pic>
      <p:grpSp>
        <p:nvGrpSpPr>
          <p:cNvPr id="49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50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1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2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54" name="TextBox 3"/>
          <p:cNvSpPr txBox="1"/>
          <p:nvPr/>
        </p:nvSpPr>
        <p:spPr>
          <a:xfrm>
            <a:off x="5050392" y="559164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학습률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0.001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로 높이기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5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08115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ResNet152 </a:t>
            </a:r>
            <a:r>
              <a:rPr kumimoji="0" lang="ko-KR" altLang="en-US" sz="2400" b="1" i="0" u="none" strike="noStrike" kern="1200" cap="none" spc="-150" normalizeH="0" baseline="0">
                <a:solidFill>
                  <a:srgbClr val="bfb198"/>
                </a:solidFill>
                <a:effectLst/>
                <a:uLnTx/>
                <a:uFillTx/>
                <a:latin typeface="Noto Sans CJK KR Bold"/>
                <a:ea typeface="Noto Sans CJK KR Bold"/>
                <a:cs typeface="+mn-cs"/>
              </a:rPr>
              <a:t>전이학습 모델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Loss 0.8,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정확도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0.788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이었던 이전과 비교하면 오히려 성능이 떨어진 것을 알 수 있음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2411" y="3250029"/>
            <a:ext cx="6400055" cy="1630379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5050392" y="559164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학습률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0.001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로 높이기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550876" y="755379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AutoShape 4">
            <a:extLst>
              <a:ext uri="{FF2B5EF4-FFF2-40B4-BE49-F238E27FC236}">
                <a16:creationId xmlns:a16="http://schemas.microsoft.com/office/drawing/2014/main" id="{CF631713-6418-A545-9099-D5EA59C2C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B58DF-1B48-F7B9-DA43-98178F83E902}"/>
              </a:ext>
            </a:extLst>
          </p:cNvPr>
          <p:cNvSpPr txBox="1"/>
          <p:nvPr/>
        </p:nvSpPr>
        <p:spPr>
          <a:xfrm>
            <a:off x="2896965" y="2361824"/>
            <a:ext cx="7844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학습률을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0.001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높였을 때 </a:t>
            </a:r>
            <a:endParaRPr lang="en-US" altLang="ko-KR" sz="3600" spc="-15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3600" spc="-150" dirty="0">
                <a:solidFill>
                  <a:schemeClr val="bg1"/>
                </a:solidFill>
                <a:highlight>
                  <a:srgbClr val="C2966E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ResNet50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모델은 성능이 향상되었지만</a:t>
            </a:r>
            <a:endParaRPr lang="en-US" altLang="ko-KR" sz="3600" spc="-15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ko-KR" altLang="en-US" sz="3600" spc="-15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36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모델은 성능 차이가 거의 없거나</a:t>
            </a:r>
            <a:endParaRPr lang="en-US" altLang="ko-KR" sz="3600" spc="-15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36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오히려 성능이 떨어지는 양상을 보였음</a:t>
            </a:r>
            <a:r>
              <a:rPr lang="en-US" altLang="ko-KR" sz="3600" spc="-1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6162197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981010" y="1765585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ResNet50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배치 </a:t>
            </a:r>
            <a:r>
              <a:rPr lang="en-US" altLang="ko-KR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32</a:t>
            </a: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 사이즈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32, lr 0.001 :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정확도는 배치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일 때와 똑같지만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loss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가 높아짐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 (0.174 -&gt; 0.224)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0479" y="547305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2. </a:t>
            </a: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배치사이즈 조정 </a:t>
            </a:r>
            <a:endParaRPr lang="en-US" altLang="ko-KR" sz="36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9354" y="3281090"/>
            <a:ext cx="5588371" cy="1603087"/>
          </a:xfrm>
          <a:prstGeom prst="rect">
            <a:avLst/>
          </a:prstGeom>
        </p:spPr>
      </p:pic>
      <p:sp>
        <p:nvSpPr>
          <p:cNvPr id="49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981010" y="1765585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ResNet50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배치 </a:t>
            </a:r>
            <a:r>
              <a:rPr lang="en-US" altLang="ko-KR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24</a:t>
            </a: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29269" y="2655953"/>
            <a:ext cx="588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이전과 비교해서 성능이 매우 떨어진 것을 알 수 있음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7" name="그림 6" descr="텍스트, 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71990"/>
          <a:stretch>
            <a:fillRect/>
          </a:stretch>
        </p:blipFill>
        <p:spPr>
          <a:xfrm>
            <a:off x="2861027" y="3207493"/>
            <a:ext cx="7049114" cy="1466601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6270479" y="547305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배치사이즈 조정 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981010" y="1765585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GoogLeNet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배치 </a:t>
            </a:r>
            <a:r>
              <a:rPr lang="en-US" altLang="ko-KR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32</a:t>
            </a: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 사이즈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32, lr 0.001 :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과 비교해서 성능이 매우 향상됨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.(loss 1.107,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정확도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0.682)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2470" t="80560" r="46840"/>
          <a:stretch>
            <a:fillRect/>
          </a:stretch>
        </p:blipFill>
        <p:spPr>
          <a:xfrm>
            <a:off x="2981010" y="3374650"/>
            <a:ext cx="6385493" cy="1531620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6270479" y="547305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배치사이즈 조정 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981010" y="1765585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VGG16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배치 </a:t>
            </a:r>
            <a:r>
              <a:rPr lang="en-US" altLang="ko-KR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32</a:t>
            </a: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 사이즈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32, lr 0.001 :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16(1.061/0.745)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와 비교해서 성능이 향상됨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 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0030"/>
          <a:stretch>
            <a:fillRect/>
          </a:stretch>
        </p:blipFill>
        <p:spPr>
          <a:xfrm>
            <a:off x="3013916" y="3325316"/>
            <a:ext cx="6461583" cy="1578464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6270479" y="547305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배치사이즈 조정 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981010" y="1765585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ResNet101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배치 </a:t>
            </a:r>
            <a:r>
              <a:rPr lang="en-US" altLang="ko-KR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32</a:t>
            </a: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16(0.477, 0.861)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과 비교했을 때 미세하게 배치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이 더 성능이 좋음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9940" t="78630" r="55000"/>
          <a:stretch>
            <a:fillRect/>
          </a:stretch>
        </p:blipFill>
        <p:spPr>
          <a:xfrm>
            <a:off x="3329354" y="3309901"/>
            <a:ext cx="5862145" cy="1696588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6270479" y="547305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배치사이즈 조정 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9"/>
          <p:cNvSpPr txBox="1"/>
          <p:nvPr/>
        </p:nvSpPr>
        <p:spPr>
          <a:xfrm>
            <a:off x="1234488" y="419522"/>
            <a:ext cx="5146024" cy="588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300">
                <a:solidFill>
                  <a:srgbClr val="494641"/>
                </a:solidFill>
                <a:latin typeface="카페24 아네모네"/>
                <a:ea typeface="카페24 아네모네"/>
                <a:cs typeface="+mn-cs"/>
              </a:rPr>
              <a:t>사용 데이터셋 소개</a:t>
            </a:r>
            <a:endParaRPr lang="ko-KR" altLang="en-US" sz="3300">
              <a:solidFill>
                <a:srgbClr val="494641"/>
              </a:solidFill>
              <a:latin typeface="카페24 아네모네"/>
              <a:ea typeface="카페24 아네모네"/>
              <a:cs typeface="+mn-cs"/>
            </a:endParaRPr>
          </a:p>
        </p:txBody>
      </p:sp>
      <p:sp>
        <p:nvSpPr>
          <p:cNvPr id="38" name="직사각형 9"/>
          <p:cNvSpPr/>
          <p:nvPr/>
        </p:nvSpPr>
        <p:spPr>
          <a:xfrm>
            <a:off x="1279526" y="1384388"/>
            <a:ext cx="9728198" cy="689133"/>
          </a:xfrm>
          <a:prstGeom prst="rect">
            <a:avLst/>
          </a:prstGeom>
          <a:solidFill>
            <a:srgbClr val="f9f7f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TextBox 45"/>
          <p:cNvSpPr txBox="1"/>
          <p:nvPr/>
        </p:nvSpPr>
        <p:spPr>
          <a:xfrm>
            <a:off x="1386680" y="1518828"/>
            <a:ext cx="8353099" cy="46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lang="en-US" altLang="ko-KR" sz="2500">
                <a:solidFill>
                  <a:schemeClr val="dk1"/>
                </a:solidFill>
                <a:effectLst/>
                <a:latin typeface="나눔스퀘어_ac ExtraBold"/>
                <a:ea typeface="나눔스퀘어_ac ExtraBold"/>
              </a:rPr>
              <a:t>Kaggle - Stanford Dogs Dataset</a:t>
            </a:r>
            <a:r>
              <a:rPr lang="en-US" altLang="ko-KR" sz="2300">
                <a:solidFill>
                  <a:schemeClr val="dk1"/>
                </a:solidFill>
                <a:effectLst/>
                <a:latin typeface="나눔스퀘어_ac Bold"/>
                <a:ea typeface="나눔스퀘어_ac Bold"/>
              </a:rPr>
              <a:t> </a:t>
            </a:r>
            <a:r>
              <a:rPr lang="en-US" altLang="ko-KR" sz="2500">
                <a:solidFill>
                  <a:schemeClr val="dk1"/>
                </a:solidFill>
                <a:effectLst/>
                <a:latin typeface="나눔스퀘어_ac Bold"/>
                <a:ea typeface="나눔스퀘어_ac Bold"/>
              </a:rPr>
              <a:t>(2</a:t>
            </a:r>
            <a:r>
              <a:rPr lang="ko-KR" altLang="en-US" sz="2500">
                <a:solidFill>
                  <a:schemeClr val="dk1"/>
                </a:solidFill>
                <a:effectLst/>
                <a:latin typeface="나눔스퀘어_ac Bold"/>
                <a:ea typeface="나눔스퀘어_ac Bold"/>
              </a:rPr>
              <a:t>만장</a:t>
            </a:r>
            <a:r>
              <a:rPr lang="en-US" altLang="ko-KR" sz="2500">
                <a:solidFill>
                  <a:schemeClr val="dk1"/>
                </a:solidFill>
                <a:effectLst/>
                <a:latin typeface="나눔스퀘어_ac Bold"/>
                <a:ea typeface="나눔스퀘어_ac Bold"/>
              </a:rPr>
              <a:t>,</a:t>
            </a:r>
            <a:r>
              <a:rPr lang="ko-KR" altLang="en-US" sz="2500">
                <a:solidFill>
                  <a:schemeClr val="dk1"/>
                </a:solidFill>
                <a:effectLst/>
                <a:latin typeface="나눔스퀘어_ac Bold"/>
                <a:ea typeface="나눔스퀘어_ac Bold"/>
              </a:rPr>
              <a:t> </a:t>
            </a:r>
            <a:r>
              <a:rPr lang="en-US" altLang="ko-KR" sz="2500">
                <a:solidFill>
                  <a:schemeClr val="dk1"/>
                </a:solidFill>
                <a:effectLst/>
                <a:latin typeface="나눔스퀘어_ac Bold"/>
                <a:ea typeface="나눔스퀘어_ac Bold"/>
              </a:rPr>
              <a:t>120</a:t>
            </a:r>
            <a:r>
              <a:rPr lang="ko-KR" altLang="en-US" sz="2500">
                <a:solidFill>
                  <a:schemeClr val="dk1"/>
                </a:solidFill>
                <a:effectLst/>
                <a:latin typeface="나눔스퀘어_ac Bold"/>
                <a:ea typeface="나눔스퀘어_ac Bold"/>
              </a:rPr>
              <a:t>종</a:t>
            </a:r>
            <a:r>
              <a:rPr lang="en-US" altLang="ko-KR" sz="2500">
                <a:solidFill>
                  <a:schemeClr val="dk1"/>
                </a:solidFill>
                <a:effectLst/>
                <a:latin typeface="나눔스퀘어_ac Bold"/>
                <a:ea typeface="나눔스퀘어_ac Bold"/>
              </a:rPr>
              <a:t>)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chemeClr val="lt1"/>
              </a:solidFill>
              <a:latin typeface="카페24 아네모네"/>
              <a:ea typeface="카페24 아네모네"/>
              <a:cs typeface="맑은 고딕"/>
            </a:endParaRPr>
          </a:p>
        </p:txBody>
      </p:sp>
      <p:grpSp>
        <p:nvGrpSpPr>
          <p:cNvPr id="82" name=""/>
          <p:cNvGrpSpPr/>
          <p:nvPr/>
        </p:nvGrpSpPr>
        <p:grpSpPr>
          <a:xfrm rot="0">
            <a:off x="1279526" y="2460713"/>
            <a:ext cx="9728198" cy="689133"/>
            <a:chOff x="1279526" y="2460713"/>
            <a:chExt cx="9728198" cy="689133"/>
          </a:xfrm>
        </p:grpSpPr>
        <p:sp>
          <p:nvSpPr>
            <p:cNvPr id="50" name="직사각형 9"/>
            <p:cNvSpPr/>
            <p:nvPr/>
          </p:nvSpPr>
          <p:spPr>
            <a:xfrm>
              <a:off x="1279526" y="2460713"/>
              <a:ext cx="9728198" cy="689133"/>
            </a:xfrm>
            <a:prstGeom prst="rect">
              <a:avLst/>
            </a:prstGeom>
            <a:solidFill>
              <a:srgbClr val="f9f7f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1" name="TextBox 45"/>
            <p:cNvSpPr txBox="1"/>
            <p:nvPr/>
          </p:nvSpPr>
          <p:spPr>
            <a:xfrm>
              <a:off x="1291430" y="2595153"/>
              <a:ext cx="9268487" cy="469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카페24 아네모네"/>
                  <a:ea typeface="카페24 아네모네"/>
                  <a:cs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ko-KR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effectLst/>
                  <a:latin typeface="나눔스퀘어_ac Bold"/>
                  <a:ea typeface="나눔스퀘어_ac Bold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effectLst/>
                  <a:latin typeface="나눔스퀘어_ac ExtraBold"/>
                  <a:ea typeface="나눔스퀘어_ac ExtraBold"/>
                </a:rPr>
                <a:t>특징 </a:t>
              </a: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effectLst/>
                  <a:latin typeface="나눔스퀘어_ac ExtraBold"/>
                  <a:ea typeface="나눔스퀘어_ac ExtraBold"/>
                </a:rPr>
                <a:t>1: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effectLst/>
                  <a:latin typeface="나눔스퀘어_ac Bold"/>
                  <a:ea typeface="나눔스퀘어_ac Bold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카페24 아네모네"/>
                  <a:ea typeface="카페24 아네모네"/>
                  <a:cs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Testset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과 </a:t>
              </a: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Trainset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의 구분이 없음</a:t>
              </a: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카페24 아네모네"/>
                  <a:ea typeface="카페24 아네모네"/>
                  <a:cs typeface="맑은 고딕"/>
                </a:rPr>
                <a:t> 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카페24 아네모네"/>
                <a:ea typeface="카페24 아네모네"/>
                <a:cs typeface="맑은 고딕"/>
              </a:endParaRPr>
            </a:p>
          </p:txBody>
        </p:sp>
      </p:grpSp>
      <p:grpSp>
        <p:nvGrpSpPr>
          <p:cNvPr id="83" name=""/>
          <p:cNvGrpSpPr/>
          <p:nvPr/>
        </p:nvGrpSpPr>
        <p:grpSpPr>
          <a:xfrm rot="0">
            <a:off x="1279526" y="3904357"/>
            <a:ext cx="9728198" cy="689133"/>
            <a:chOff x="1279526" y="3847010"/>
            <a:chExt cx="9728198" cy="689133"/>
          </a:xfrm>
        </p:grpSpPr>
        <p:sp>
          <p:nvSpPr>
            <p:cNvPr id="52" name="직사각형 9"/>
            <p:cNvSpPr/>
            <p:nvPr/>
          </p:nvSpPr>
          <p:spPr>
            <a:xfrm>
              <a:off x="1279526" y="3847010"/>
              <a:ext cx="9728198" cy="689133"/>
            </a:xfrm>
            <a:prstGeom prst="rect">
              <a:avLst/>
            </a:prstGeom>
            <a:solidFill>
              <a:srgbClr val="f9f7f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" name="TextBox 45"/>
            <p:cNvSpPr txBox="1"/>
            <p:nvPr/>
          </p:nvSpPr>
          <p:spPr>
            <a:xfrm>
              <a:off x="1453355" y="3981450"/>
              <a:ext cx="9268487" cy="464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effectLst/>
                  <a:latin typeface="나눔스퀘어_ac ExtraBold"/>
                  <a:ea typeface="나눔스퀘어_ac ExtraBold"/>
                </a:rPr>
                <a:t>특징 </a:t>
              </a: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effectLst/>
                  <a:latin typeface="나눔스퀘어_ac ExtraBold"/>
                  <a:ea typeface="나눔스퀘어_ac ExtraBold"/>
                </a:rPr>
                <a:t>2: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effectLst/>
                  <a:latin typeface="나눔스퀘어_ac Bold"/>
                  <a:ea typeface="나눔스퀘어_ac Bold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카페24 아네모네"/>
                  <a:ea typeface="카페24 아네모네"/>
                  <a:cs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Annotation(강아지 위치/종 이름 정보) / Image 파일이 존재</a:t>
              </a: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카페24 아네모네"/>
                  <a:ea typeface="카페24 아네모네"/>
                  <a:cs typeface="맑은 고딕"/>
                </a:rPr>
                <a:t> 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카페24 아네모네"/>
                <a:ea typeface="카페24 아네모네"/>
                <a:cs typeface="맑은 고딕"/>
              </a:endParaRPr>
            </a:p>
          </p:txBody>
        </p:sp>
      </p:grpSp>
      <p:grpSp>
        <p:nvGrpSpPr>
          <p:cNvPr id="58" name="그룹 42"/>
          <p:cNvGrpSpPr/>
          <p:nvPr/>
        </p:nvGrpSpPr>
        <p:grpSpPr>
          <a:xfrm rot="0">
            <a:off x="10700350" y="1245009"/>
            <a:ext cx="277661" cy="284357"/>
            <a:chOff x="7838808" y="2409264"/>
            <a:chExt cx="1390918" cy="1424461"/>
          </a:xfrm>
        </p:grpSpPr>
        <p:sp>
          <p:nvSpPr>
            <p:cNvPr id="59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0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1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2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63" name="그룹 43"/>
          <p:cNvGrpSpPr/>
          <p:nvPr/>
        </p:nvGrpSpPr>
        <p:grpSpPr>
          <a:xfrm rot="0">
            <a:off x="9290402" y="1245009"/>
            <a:ext cx="277661" cy="284357"/>
            <a:chOff x="7838808" y="2409264"/>
            <a:chExt cx="1390918" cy="1424461"/>
          </a:xfrm>
        </p:grpSpPr>
        <p:sp>
          <p:nvSpPr>
            <p:cNvPr id="64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5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6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7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68" name="그룹 22"/>
          <p:cNvGrpSpPr/>
          <p:nvPr/>
        </p:nvGrpSpPr>
        <p:grpSpPr>
          <a:xfrm rot="0">
            <a:off x="9457618" y="680265"/>
            <a:ext cx="1395047" cy="1129488"/>
            <a:chOff x="3477358" y="3739317"/>
            <a:chExt cx="2206018" cy="1786085"/>
          </a:xfrm>
        </p:grpSpPr>
        <p:sp>
          <p:nvSpPr>
            <p:cNvPr id="69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0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1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2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3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4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5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6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7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84" name=""/>
          <p:cNvGrpSpPr/>
          <p:nvPr/>
        </p:nvGrpSpPr>
        <p:grpSpPr>
          <a:xfrm rot="0">
            <a:off x="1279526" y="5348002"/>
            <a:ext cx="9728198" cy="689133"/>
            <a:chOff x="1279526" y="5348002"/>
            <a:chExt cx="9728198" cy="689133"/>
          </a:xfrm>
        </p:grpSpPr>
        <p:sp>
          <p:nvSpPr>
            <p:cNvPr id="56" name="직사각형 9"/>
            <p:cNvSpPr/>
            <p:nvPr/>
          </p:nvSpPr>
          <p:spPr>
            <a:xfrm>
              <a:off x="1279526" y="5348002"/>
              <a:ext cx="9728198" cy="689133"/>
            </a:xfrm>
            <a:prstGeom prst="rect">
              <a:avLst/>
            </a:prstGeom>
            <a:solidFill>
              <a:srgbClr val="f9f7f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9" name="TextBox 45"/>
            <p:cNvSpPr txBox="1"/>
            <p:nvPr/>
          </p:nvSpPr>
          <p:spPr>
            <a:xfrm>
              <a:off x="1434305" y="5457825"/>
              <a:ext cx="9268487" cy="464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effectLst/>
                  <a:latin typeface="나눔스퀘어_ac ExtraBold"/>
                  <a:ea typeface="나눔스퀘어_ac ExtraBold"/>
                </a:rPr>
                <a:t>특징 </a:t>
              </a: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effectLst/>
                  <a:latin typeface="나눔스퀘어_ac ExtraBold"/>
                  <a:ea typeface="나눔스퀘어_ac ExtraBold"/>
                </a:rPr>
                <a:t>3: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effectLst/>
                  <a:latin typeface="나눔스퀘어_ac Bold"/>
                  <a:ea typeface="나눔스퀘어_ac Bold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카페24 아네모네"/>
                  <a:ea typeface="카페24 아네모네"/>
                  <a:cs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Annotation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Image 데이터 폴더 1대1로 매칭</a:t>
              </a: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카페24 아네모네"/>
                  <a:ea typeface="카페24 아네모네"/>
                  <a:cs typeface="맑은 고딕"/>
                </a:rPr>
                <a:t> 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카페24 아네모네"/>
                <a:ea typeface="카페24 아네모네"/>
                <a:cs typeface="맑은 고딕"/>
              </a:endParaRPr>
            </a:p>
          </p:txBody>
        </p:sp>
      </p:grpSp>
      <p:sp>
        <p:nvSpPr>
          <p:cNvPr id="81" name="자유형 39"/>
          <p:cNvSpPr/>
          <p:nvPr/>
        </p:nvSpPr>
        <p:spPr>
          <a:xfrm>
            <a:off x="4691344" y="446415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981010" y="1765585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ResNet152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배치 </a:t>
            </a:r>
            <a:r>
              <a:rPr lang="en-US" altLang="ko-KR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256</a:t>
            </a: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69449" y="2699598"/>
            <a:ext cx="588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배치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16(1.014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0.723)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과 거의 비슷한 결과가 나옴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63300" y="3295045"/>
            <a:ext cx="5989320" cy="1646071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6270480" y="547305"/>
            <a:ext cx="5819328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배치사이즈 조정 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67554" y="63852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 rot="0">
            <a:off x="5398476" y="755379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" name="AutoShape 4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73910" y="2109355"/>
            <a:ext cx="7844180" cy="448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32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200" spc="-150">
                <a:solidFill>
                  <a:schemeClr val="bg1"/>
                </a:solidFill>
                <a:highlight>
                  <a:srgbClr val="c2966e"/>
                </a:highlight>
                <a:latin typeface="나눔스퀘어_ac ExtraBold"/>
                <a:ea typeface="나눔스퀘어_ac ExtraBold"/>
              </a:rPr>
              <a:t>ResNet50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 : </a:t>
            </a:r>
            <a:r>
              <a:rPr lang="ko-KR" altLang="en-US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배치사이즈 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16</a:t>
            </a:r>
            <a:endParaRPr lang="en-US" altLang="ko-KR" sz="32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200" spc="-150">
                <a:solidFill>
                  <a:schemeClr val="bg1"/>
                </a:solidFill>
                <a:highlight>
                  <a:srgbClr val="c2966e"/>
                </a:highlight>
                <a:latin typeface="나눔스퀘어_ac ExtraBold"/>
                <a:ea typeface="나눔스퀘어_ac ExtraBold"/>
              </a:rPr>
              <a:t>GoogLeNet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: </a:t>
            </a:r>
            <a:r>
              <a:rPr lang="ko-KR" altLang="en-US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배치사이즈 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32</a:t>
            </a:r>
            <a:endParaRPr lang="en-US" altLang="ko-KR" sz="32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200" spc="-150">
                <a:solidFill>
                  <a:schemeClr val="bg1"/>
                </a:solidFill>
                <a:highlight>
                  <a:srgbClr val="c2966e"/>
                </a:highlight>
                <a:latin typeface="나눔스퀘어_ac ExtraBold"/>
                <a:ea typeface="나눔스퀘어_ac ExtraBold"/>
              </a:rPr>
              <a:t>VGG16</a:t>
            </a:r>
            <a:r>
              <a:rPr lang="ko-KR" altLang="en-US" sz="3200" spc="-150">
                <a:solidFill>
                  <a:schemeClr val="bg1"/>
                </a:solidFill>
                <a:highlight>
                  <a:srgbClr val="c2966e"/>
                </a:highlight>
                <a:latin typeface="나눔스퀘어_ac ExtraBold"/>
                <a:ea typeface="나눔스퀘어_ac ExtraBold"/>
              </a:rPr>
              <a:t> 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:</a:t>
            </a:r>
            <a:r>
              <a:rPr lang="ko-KR" altLang="en-US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배치사이즈 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32</a:t>
            </a:r>
            <a:endParaRPr lang="en-US" altLang="ko-KR" sz="32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200" spc="-150">
                <a:solidFill>
                  <a:schemeClr val="bg1"/>
                </a:solidFill>
                <a:highlight>
                  <a:srgbClr val="c2966e"/>
                </a:highlight>
                <a:latin typeface="나눔스퀘어_ac ExtraBold"/>
                <a:ea typeface="나눔스퀘어_ac ExtraBold"/>
              </a:rPr>
              <a:t>ResNet101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: </a:t>
            </a:r>
            <a:r>
              <a:rPr lang="ko-KR" altLang="en-US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배치사이즈 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16</a:t>
            </a:r>
            <a:endParaRPr lang="en-US" altLang="ko-KR" sz="32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200" spc="-150">
                <a:solidFill>
                  <a:schemeClr val="bg1"/>
                </a:solidFill>
                <a:highlight>
                  <a:srgbClr val="c2966e"/>
                </a:highlight>
                <a:latin typeface="나눔스퀘어_ac ExtraBold"/>
                <a:ea typeface="나눔스퀘어_ac ExtraBold"/>
              </a:rPr>
              <a:t>ResNet152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: </a:t>
            </a:r>
            <a:r>
              <a:rPr lang="ko-KR" altLang="en-US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배치사이즈 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16 , 256</a:t>
            </a:r>
            <a:endParaRPr lang="en-US" altLang="ko-KR" sz="32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" name="직사각형 9"/>
          <p:cNvSpPr/>
          <p:nvPr/>
        </p:nvSpPr>
        <p:spPr>
          <a:xfrm>
            <a:off x="1231901" y="2083666"/>
            <a:ext cx="9728198" cy="689133"/>
          </a:xfrm>
          <a:prstGeom prst="rect">
            <a:avLst/>
          </a:prstGeom>
          <a:solidFill>
            <a:srgbClr val="f9f7f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9e8962"/>
                </a:solidFill>
                <a:latin typeface="나눔스퀘어_ac ExtraBold"/>
                <a:ea typeface="나눔스퀘어_ac ExtraBold"/>
                <a:cs typeface="맑은 고딕"/>
              </a:rPr>
              <a:t>모델 별 성능이 가장 좋았던 배치 사이즈 </a:t>
            </a:r>
            <a:endParaRPr kumimoji="0" lang="ko-KR" altLang="en-US" sz="3200" b="0" i="0" u="none" strike="noStrike" kern="1200" cap="none" spc="0" normalizeH="0" baseline="0">
              <a:solidFill>
                <a:srgbClr val="9e8962"/>
              </a:solidFill>
              <a:latin typeface="나눔스퀘어_ac ExtraBold"/>
              <a:ea typeface="나눔스퀘어_ac ExtraBold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62775" y="192891"/>
            <a:ext cx="7844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3. </a:t>
            </a: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데이터 증강 </a:t>
            </a:r>
            <a:r>
              <a:rPr lang="en-US" altLang="ko-KR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(transform</a:t>
            </a: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추가</a:t>
            </a:r>
            <a:r>
              <a:rPr lang="en-US" altLang="ko-KR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) </a:t>
            </a:r>
            <a:endParaRPr lang="en-US" altLang="ko-KR" sz="36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75900"/>
          <a:stretch>
            <a:fillRect/>
          </a:stretch>
        </p:blipFill>
        <p:spPr>
          <a:xfrm>
            <a:off x="253207" y="4703324"/>
            <a:ext cx="8954294" cy="19617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31742" y="1517428"/>
            <a:ext cx="8306937" cy="4432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1602" y="859284"/>
            <a:ext cx="10783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spc="-150">
                <a:solidFill>
                  <a:srgbClr val="f9f7f5"/>
                </a:solidFill>
                <a:highlight>
                  <a:srgbClr val="c2966e"/>
                </a:highlight>
                <a:latin typeface="나눔스퀘어_ac Bold"/>
                <a:ea typeface="나눔스퀘어_ac Bold"/>
              </a:rPr>
              <a:t>one of(VerticalFlip, HorizontalFlip, CLAHE)</a:t>
            </a:r>
            <a:endParaRPr lang="en-US" altLang="ko-KR" sz="3200" spc="-150">
              <a:solidFill>
                <a:srgbClr val="f9f7f5"/>
              </a:solidFill>
              <a:highlight>
                <a:srgbClr val="c2966e"/>
              </a:highlight>
              <a:latin typeface="나눔스퀘어_ac Bold"/>
              <a:ea typeface="나눔스퀘어_ac Bold"/>
            </a:endParaRPr>
          </a:p>
        </p:txBody>
      </p:sp>
      <p:sp>
        <p:nvSpPr>
          <p:cNvPr id="11" name="자유형 39"/>
          <p:cNvSpPr/>
          <p:nvPr/>
        </p:nvSpPr>
        <p:spPr>
          <a:xfrm>
            <a:off x="9667554" y="267049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08115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ResNet50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구현모델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정확도는 그대로지만 처음과 비교했을 때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loss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가 줄었음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처음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1.498)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26640" y="613855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3. </a:t>
            </a: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데이터 증강하기</a:t>
            </a:r>
            <a:endParaRPr lang="en-US" altLang="ko-KR" sz="36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2411" y="3183083"/>
            <a:ext cx="6516163" cy="1790028"/>
          </a:xfrm>
          <a:prstGeom prst="rect">
            <a:avLst/>
          </a:prstGeom>
        </p:spPr>
      </p:pic>
      <p:sp>
        <p:nvSpPr>
          <p:cNvPr id="49" name="자유형 39"/>
          <p:cNvSpPr/>
          <p:nvPr/>
        </p:nvSpPr>
        <p:spPr>
          <a:xfrm>
            <a:off x="9412660" y="725322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311346" cy="4124546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08115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ResNet50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전이학습 모델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정확도는 그대로지만 전처리 추가하기 전에 비해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loss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가 오히려 증가함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.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6087" y="3324362"/>
            <a:ext cx="5669704" cy="1551046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5926640" y="613855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3.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데이터 증강하기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412660" y="725322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311346" cy="4124546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08115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VGG16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전이학습 모델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9354" y="2473569"/>
            <a:ext cx="58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전처리 추가하기 전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(0.775 / 0.787)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과 비교하면 정확도는 비슷하지만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loss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가 증가한 양상을 보임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-15840" t="11570" r="15840" b="23600"/>
          <a:stretch>
            <a:fillRect/>
          </a:stretch>
        </p:blipFill>
        <p:spPr>
          <a:xfrm>
            <a:off x="1801165" y="3239720"/>
            <a:ext cx="7900459" cy="1536443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5926640" y="613855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3.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데이터 증강하기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412660" y="725322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311346" cy="4124546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08115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GoogLeNet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전이학습 모델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3300" y="2563106"/>
            <a:ext cx="588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기존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(1.107, 0.682)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보다 정확도가 떨어졌으며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loss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 또한 증가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920" t="81160" r="46120"/>
          <a:stretch>
            <a:fillRect/>
          </a:stretch>
        </p:blipFill>
        <p:spPr>
          <a:xfrm>
            <a:off x="2589933" y="3215537"/>
            <a:ext cx="7446721" cy="1608379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6164765" y="613855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3.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데이터 증강하기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50785" y="725322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978786" y="1430747"/>
            <a:ext cx="8311346" cy="4124546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08115" y="1759181"/>
            <a:ext cx="548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  ResNet101 </a:t>
            </a:r>
            <a:r>
              <a:rPr lang="ko-KR" altLang="en-US" sz="2400" b="1" spc="-150">
                <a:solidFill>
                  <a:srgbClr val="bfb198"/>
                </a:solidFill>
                <a:latin typeface="Noto Sans CJK KR Bold"/>
                <a:ea typeface="Noto Sans CJK KR Bold"/>
              </a:rPr>
              <a:t>전이학습 모델</a:t>
            </a:r>
            <a:endParaRPr lang="en-US" altLang="ko-KR" sz="3600" spc="-15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78956" y="2586302"/>
            <a:ext cx="6106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기존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(0.477, 0.861) 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보다 정확도가 떨어지고 </a:t>
            </a:r>
            <a:r>
              <a:rPr lang="en-US" altLang="ko-KR">
                <a:solidFill>
                  <a:schemeClr val="bg1"/>
                </a:solidFill>
                <a:latin typeface="나눔스퀘어_ac Bold"/>
                <a:ea typeface="나눔스퀘어_ac Bold"/>
              </a:rPr>
              <a:t>loss</a:t>
            </a:r>
            <a:r>
              <a:rPr lang="ko-KR" altLang="en-US">
                <a:solidFill>
                  <a:schemeClr val="bg1"/>
                </a:solidFill>
                <a:latin typeface="나눔스퀘어_ac Bold"/>
                <a:ea typeface="나눔스퀘어_ac Bold"/>
              </a:rPr>
              <a:t> 또한 상승</a:t>
            </a:r>
            <a:endParaRPr lang="ko-KR" altLang="en-US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1430" t="82990" r="55000" b="-390"/>
          <a:stretch>
            <a:fillRect/>
          </a:stretch>
        </p:blipFill>
        <p:spPr>
          <a:xfrm>
            <a:off x="2486113" y="3355472"/>
            <a:ext cx="7492433" cy="1539059"/>
          </a:xfrm>
          <a:prstGeom prst="rect">
            <a:avLst/>
          </a:prstGeom>
        </p:spPr>
      </p:pic>
      <p:sp>
        <p:nvSpPr>
          <p:cNvPr id="49" name="TextBox 3"/>
          <p:cNvSpPr txBox="1"/>
          <p:nvPr/>
        </p:nvSpPr>
        <p:spPr>
          <a:xfrm>
            <a:off x="6155240" y="613855"/>
            <a:ext cx="7844180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3.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데이터 증강하기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0" name="자유형 39"/>
          <p:cNvSpPr/>
          <p:nvPr/>
        </p:nvSpPr>
        <p:spPr>
          <a:xfrm>
            <a:off x="9641260" y="725322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 rot="0">
            <a:off x="5141301" y="755379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" name="AutoShape 4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48532" y="2391743"/>
            <a:ext cx="8494936" cy="2826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전처리를 추가하여 데이터를 증강했을 때</a:t>
            </a:r>
            <a:endParaRPr lang="ko-KR" altLang="en-US" sz="36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lvl="0">
              <a:defRPr/>
            </a:pPr>
            <a:r>
              <a:rPr lang="en-US" altLang="ko-KR" sz="3600" spc="-150">
                <a:solidFill>
                  <a:schemeClr val="bg1"/>
                </a:solidFill>
                <a:highlight>
                  <a:srgbClr val="c2966e"/>
                </a:highlight>
                <a:latin typeface="나눔스퀘어_ac ExtraBold"/>
                <a:ea typeface="나눔스퀘어_ac ExtraBold"/>
              </a:rPr>
              <a:t>ResNet50 </a:t>
            </a:r>
            <a:r>
              <a:rPr lang="ko-KR" altLang="en-US" sz="3600" spc="-150">
                <a:solidFill>
                  <a:schemeClr val="bg1"/>
                </a:solidFill>
                <a:highlight>
                  <a:srgbClr val="c2966e"/>
                </a:highlight>
                <a:latin typeface="나눔스퀘어_ac ExtraBold"/>
                <a:ea typeface="나눔스퀘어_ac ExtraBold"/>
              </a:rPr>
              <a:t>구현</a:t>
            </a:r>
            <a:r>
              <a:rPr lang="en-US" altLang="ko-KR" sz="3600" spc="-150">
                <a:solidFill>
                  <a:schemeClr val="bg1"/>
                </a:solidFill>
                <a:highlight>
                  <a:srgbClr val="c2966e"/>
                </a:highlight>
                <a:latin typeface="나눔스퀘어_ac ExtraBold"/>
                <a:ea typeface="나눔스퀘어_ac ExtraBold"/>
              </a:rPr>
              <a:t> </a:t>
            </a:r>
            <a:r>
              <a:rPr lang="ko-KR" altLang="en-US" sz="3600" spc="-150">
                <a:solidFill>
                  <a:schemeClr val="bg1"/>
                </a:solidFill>
                <a:highlight>
                  <a:srgbClr val="c2966e"/>
                </a:highlight>
                <a:latin typeface="나눔스퀘어_ac ExtraBold"/>
                <a:ea typeface="나눔스퀘어_ac ExtraBold"/>
              </a:rPr>
              <a:t>모델</a:t>
            </a: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은 </a:t>
            </a:r>
            <a:r>
              <a:rPr lang="en-US" altLang="ko-KR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loss</a:t>
            </a: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가 줄어들었지만</a:t>
            </a:r>
            <a:endParaRPr lang="ko-KR" altLang="en-US" sz="36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lvl="0">
              <a:defRPr/>
            </a:pP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</a:t>
            </a:r>
            <a:endParaRPr lang="ko-KR" altLang="en-US" sz="36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lvl="0">
              <a:defRPr/>
            </a:pP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나머지 모델은 오히려 성능이 떨어지는 양상을 </a:t>
            </a:r>
            <a:endParaRPr lang="ko-KR" altLang="en-US" sz="36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lvl="0">
              <a:defRPr/>
            </a:pPr>
            <a:r>
              <a:rPr lang="ko-KR" altLang="en-US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보였음</a:t>
            </a:r>
            <a:r>
              <a:rPr lang="en-US" altLang="ko-KR" sz="36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.</a:t>
            </a:r>
            <a:endParaRPr lang="en-US" altLang="ko-KR" sz="36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 rot="0">
            <a:off x="5436576" y="755379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" name="AutoShape 4"/>
          <p:cNvSpPr>
            <a:spLocks noChangeAspect="1" noChangeArrowheads="1"/>
          </p:cNvSpPr>
          <p:nvPr/>
        </p:nvSpPr>
        <p:spPr>
          <a:xfrm>
            <a:off x="5829300" y="314325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8653" y="3143250"/>
            <a:ext cx="8435370" cy="255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spc="-150">
                <a:solidFill>
                  <a:schemeClr val="bg1"/>
                </a:solidFill>
                <a:highlight>
                  <a:srgbClr val="c2966e"/>
                </a:highlight>
                <a:latin typeface="나눔스퀘어_ac ExtraBold"/>
                <a:ea typeface="나눔스퀘어_ac ExtraBold"/>
              </a:rPr>
              <a:t>ResNet50</a:t>
            </a:r>
            <a:r>
              <a:rPr lang="en-US" altLang="ko-KR" sz="44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 </a:t>
            </a:r>
            <a:endParaRPr lang="en-US" altLang="ko-KR" sz="44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배치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16, </a:t>
            </a:r>
            <a:r>
              <a:rPr lang="ko-KR" altLang="en-US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학습률 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0.001, </a:t>
            </a:r>
            <a:endParaRPr lang="en-US" altLang="ko-KR" sz="32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전처리 기본만 한 버전</a:t>
            </a:r>
            <a:r>
              <a:rPr lang="en-US" altLang="ko-KR" sz="3200" spc="-15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(Resize, Nomalize)</a:t>
            </a:r>
            <a:endParaRPr lang="en-US" altLang="ko-KR" sz="3200" spc="-15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" name="직사각형 9"/>
          <p:cNvSpPr/>
          <p:nvPr/>
        </p:nvSpPr>
        <p:spPr>
          <a:xfrm>
            <a:off x="1417367" y="2083666"/>
            <a:ext cx="9728198" cy="689133"/>
          </a:xfrm>
          <a:prstGeom prst="rect">
            <a:avLst/>
          </a:prstGeom>
          <a:solidFill>
            <a:srgbClr val="f9f7f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9e8962"/>
                </a:solidFill>
                <a:latin typeface="나눔스퀘어_ac ExtraBold"/>
                <a:ea typeface="나눔스퀘어_ac ExtraBold"/>
                <a:cs typeface="맑은 고딕"/>
              </a:rPr>
              <a:t>성능이 가장 좋았던 모델  </a:t>
            </a:r>
            <a:endParaRPr kumimoji="0" lang="ko-KR" altLang="en-US" sz="3200" b="0" i="0" u="none" strike="noStrike" kern="1200" cap="none" spc="0" normalizeH="0" baseline="0">
              <a:solidFill>
                <a:srgbClr val="9e8962"/>
              </a:solidFill>
              <a:latin typeface="나눔스퀘어_ac ExtraBold"/>
              <a:ea typeface="나눔스퀘어_ac ExtraBold"/>
              <a:cs typeface="맑은 고딕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4795" y="5744380"/>
            <a:ext cx="9739658" cy="419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778883" y="1028736"/>
            <a:ext cx="10547640" cy="5598721"/>
            <a:chOff x="1978786" y="1398851"/>
            <a:chExt cx="8234427" cy="4064825"/>
          </a:xfrm>
          <a:solidFill>
            <a:srgbClr val="262626"/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2" name="TextBox 109"/>
          <p:cNvSpPr txBox="1"/>
          <p:nvPr/>
        </p:nvSpPr>
        <p:spPr>
          <a:xfrm>
            <a:off x="949976" y="419521"/>
            <a:ext cx="5146024" cy="5882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전처리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labels_map</a:t>
            </a:r>
            <a:endPara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<a:solidFill>
                <a:srgbClr val="494641"/>
              </a:solidFill>
              <a:latin typeface="카페24 아네모네"/>
              <a:ea typeface="카페24 아네모네"/>
              <a:cs typeface="맑은 고딕"/>
            </a:endParaRPr>
          </a:p>
        </p:txBody>
      </p:sp>
      <p:sp>
        <p:nvSpPr>
          <p:cNvPr id="53" name="자유형 39"/>
          <p:cNvSpPr/>
          <p:nvPr/>
        </p:nvSpPr>
        <p:spPr>
          <a:xfrm>
            <a:off x="5605744" y="446415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0103" y="2016083"/>
            <a:ext cx="7125951" cy="1260763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85943" y="4166012"/>
            <a:ext cx="7220113" cy="1926276"/>
          </a:xfrm>
          <a:prstGeom prst="rect">
            <a:avLst/>
          </a:prstGeom>
        </p:spPr>
      </p:pic>
      <p:sp>
        <p:nvSpPr>
          <p:cNvPr id="58" name="TextBox 32"/>
          <p:cNvSpPr txBox="1"/>
          <p:nvPr/>
        </p:nvSpPr>
        <p:spPr>
          <a:xfrm>
            <a:off x="853954" y="1270199"/>
            <a:ext cx="7267858" cy="6424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1) 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데이터 셋의 경로를 변수로 저장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(Kaggle </a:t>
            </a: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↓</a:t>
            </a: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-150" normalizeH="0" baseline="0" mc:Ignorable="hp" hp:hslEmbossed="0">
              <a:solidFill>
                <a:srgbClr val="bfb198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9" name="TextBox 32"/>
          <p:cNvSpPr txBox="1"/>
          <p:nvPr/>
        </p:nvSpPr>
        <p:spPr>
          <a:xfrm>
            <a:off x="853954" y="3279974"/>
            <a:ext cx="9853216" cy="6424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ExtraBold"/>
                <a:ea typeface="나눔스퀘어_ac ExtraBold"/>
              </a:rPr>
              <a:t>2) Labels_map Dict -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Key : 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강아지 종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Value :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 종 별로  레이블값 부여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600" b="1" i="0" u="none" strike="noStrike" kern="1200" cap="none" spc="-150" normalizeH="0" baseline="0" mc:Ignorable="hp" hp:hslEmbossed="0">
              <a:solidFill>
                <a:srgbClr val="bfb198"/>
              </a:solidFill>
              <a:latin typeface="Noto Sans CJK KR Bold"/>
              <a:ea typeface="Noto Sans CJK KR Bold"/>
            </a:endParaRPr>
          </a:p>
        </p:txBody>
      </p:sp>
      <p:grpSp>
        <p:nvGrpSpPr>
          <p:cNvPr id="60" name="그룹 42"/>
          <p:cNvGrpSpPr/>
          <p:nvPr/>
        </p:nvGrpSpPr>
        <p:grpSpPr>
          <a:xfrm rot="0">
            <a:off x="10700350" y="797334"/>
            <a:ext cx="277661" cy="284357"/>
            <a:chOff x="7838808" y="2409264"/>
            <a:chExt cx="1390918" cy="1424461"/>
          </a:xfrm>
        </p:grpSpPr>
        <p:sp>
          <p:nvSpPr>
            <p:cNvPr id="61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2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3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4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65" name="그룹 43"/>
          <p:cNvGrpSpPr/>
          <p:nvPr/>
        </p:nvGrpSpPr>
        <p:grpSpPr>
          <a:xfrm rot="0">
            <a:off x="9290402" y="797334"/>
            <a:ext cx="277661" cy="284357"/>
            <a:chOff x="7838808" y="2409264"/>
            <a:chExt cx="1390918" cy="1424461"/>
          </a:xfrm>
        </p:grpSpPr>
        <p:sp>
          <p:nvSpPr>
            <p:cNvPr id="66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7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9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0" name="그룹 22"/>
          <p:cNvGrpSpPr/>
          <p:nvPr/>
        </p:nvGrpSpPr>
        <p:grpSpPr>
          <a:xfrm rot="0">
            <a:off x="9457618" y="232590"/>
            <a:ext cx="1395047" cy="1129488"/>
            <a:chOff x="3477358" y="3739317"/>
            <a:chExt cx="2206018" cy="1786085"/>
          </a:xfrm>
        </p:grpSpPr>
        <p:sp>
          <p:nvSpPr>
            <p:cNvPr id="71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2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3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4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5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6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7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8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9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-290" b="50400"/>
          <a:stretch>
            <a:fillRect/>
          </a:stretch>
        </p:blipFill>
        <p:spPr>
          <a:xfrm>
            <a:off x="1096818" y="1288537"/>
            <a:ext cx="4078262" cy="51220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49670" r="5000" b="-290"/>
          <a:stretch>
            <a:fillRect/>
          </a:stretch>
        </p:blipFill>
        <p:spPr>
          <a:xfrm>
            <a:off x="5667375" y="1258378"/>
            <a:ext cx="2865743" cy="37755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4740" y="292596"/>
            <a:ext cx="5165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-150" normalizeH="0" baseline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6.</a:t>
            </a:r>
            <a:r>
              <a:rPr kumimoji="0" lang="ko-KR" altLang="en-US" sz="3600" b="0" i="0" u="none" strike="noStrike" kern="1200" cap="none" spc="-150" normalizeH="0" baseline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새로운 사진으로 예측하기</a:t>
            </a:r>
            <a:endParaRPr kumimoji="0" lang="ko-KR" altLang="en-US" sz="3600" b="0" i="0" u="none" strike="noStrike" kern="1200" cap="none" spc="-150" normalizeH="0" baseline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6" name="직사각형 9"/>
          <p:cNvSpPr/>
          <p:nvPr/>
        </p:nvSpPr>
        <p:spPr>
          <a:xfrm>
            <a:off x="5655559" y="5144222"/>
            <a:ext cx="5734191" cy="1261553"/>
          </a:xfrm>
          <a:prstGeom prst="rect">
            <a:avLst/>
          </a:prstGeom>
          <a:solidFill>
            <a:srgbClr val="f9f7f5">
              <a:alpha val="95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262626"/>
                </a:solidFill>
                <a:latin typeface="나눔스퀘어_ac ExtraBold"/>
                <a:ea typeface="나눔스퀘어_ac ExtraBold"/>
                <a:cs typeface="맑은 고딕"/>
              </a:rPr>
              <a:t>데이터셋에 없는 임의의 사진으로 테스트 진행</a:t>
            </a:r>
            <a:endParaRPr kumimoji="0" lang="ko-KR" altLang="en-US" sz="2400" b="0" i="0" u="none" strike="noStrike" kern="1200" cap="none" spc="0" normalizeH="0" baseline="0">
              <a:solidFill>
                <a:srgbClr val="262626"/>
              </a:solidFill>
              <a:latin typeface="나눔스퀘어_ac ExtraBold"/>
              <a:ea typeface="나눔스퀘어_ac ExtraBold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9e8962"/>
                </a:solidFill>
                <a:latin typeface="나눔스퀘어_ac Bold"/>
                <a:ea typeface="나눔스퀘어_ac Bold"/>
              </a:rPr>
              <a:t>- 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9e8962"/>
                </a:solidFill>
                <a:latin typeface="나눔스퀘어_ac Bold"/>
                <a:ea typeface="나눔스퀘어_ac Bold"/>
              </a:rPr>
              <a:t>학습한 적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9e8962"/>
                </a:solidFill>
                <a:latin typeface="나눔스퀘어_ac Bold"/>
                <a:ea typeface="나눔스퀘어_ac Bold"/>
              </a:rPr>
              <a:t>X, Crop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9e8962"/>
                </a:solidFill>
                <a:latin typeface="나눔스퀘어_ac Bold"/>
                <a:ea typeface="나눔스퀘어_ac Bold"/>
              </a:rPr>
              <a:t> 되지 않은 이미지 데이터</a:t>
            </a:r>
            <a:endParaRPr kumimoji="0" lang="ko-KR" altLang="en-US" sz="2000" b="0" i="0" u="none" strike="noStrike" kern="1200" cap="none" spc="0" normalizeH="0" baseline="0">
              <a:solidFill>
                <a:srgbClr val="9e8962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9e8962"/>
                </a:solidFill>
                <a:latin typeface="나눔스퀘어_ac Bold"/>
                <a:ea typeface="나눔스퀘어_ac Bold"/>
              </a:rPr>
              <a:t>-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9e8962"/>
                </a:solidFill>
                <a:latin typeface="나눔스퀘어_ac Bold"/>
                <a:ea typeface="나눔스퀘어_ac Bold"/>
              </a:rPr>
              <a:t> </a:t>
            </a:r>
            <a:r>
              <a:rPr kumimoji="0" lang="ko-KR" altLang="en-US" sz="2000" b="0" i="0" u="sng" strike="noStrike" kern="1200" cap="none" spc="0" normalizeH="0" baseline="0">
                <a:solidFill>
                  <a:srgbClr val="9e8962"/>
                </a:solidFill>
                <a:latin typeface="나눔스퀘어_ac Bold"/>
                <a:ea typeface="나눔스퀘어_ac Bold"/>
              </a:rPr>
              <a:t>강아지 종을 </a:t>
            </a:r>
            <a:r>
              <a:rPr kumimoji="0" lang="ko-KR" altLang="en-US" sz="2100" b="1" i="0" u="sng" strike="noStrike" kern="1200" cap="none" spc="0" normalizeH="0" baseline="0">
                <a:solidFill>
                  <a:srgbClr val="9e8962"/>
                </a:solidFill>
                <a:latin typeface="나눔스퀘어_ac ExtraBold"/>
                <a:ea typeface="나눔스퀘어_ac ExtraBold"/>
              </a:rPr>
              <a:t>옳게 분류했음</a:t>
            </a:r>
            <a:r>
              <a:rPr kumimoji="0" lang="ko-KR" altLang="en-US" sz="2000" b="0" i="0" u="sng" strike="noStrike" kern="1200" cap="none" spc="0" normalizeH="0" baseline="0">
                <a:solidFill>
                  <a:srgbClr val="9e8962"/>
                </a:solidFill>
                <a:latin typeface="나눔스퀘어_ac Bold"/>
                <a:ea typeface="나눔스퀘어_ac Bold"/>
              </a:rPr>
              <a:t>을 확인</a:t>
            </a:r>
            <a:endParaRPr kumimoji="0" lang="ko-KR" altLang="en-US" sz="2000" b="0" i="0" u="sng" strike="noStrike" kern="1200" cap="none" spc="0" normalizeH="0" baseline="0">
              <a:solidFill>
                <a:srgbClr val="9e8962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7" name="자유형 39"/>
          <p:cNvSpPr/>
          <p:nvPr/>
        </p:nvSpPr>
        <p:spPr>
          <a:xfrm>
            <a:off x="10981603" y="412876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4"/>
          <a:srcRect t="49670" r="5000" b="-290"/>
          <a:stretch>
            <a:fillRect/>
          </a:stretch>
        </p:blipFill>
        <p:spPr>
          <a:xfrm>
            <a:off x="8524874" y="1258378"/>
            <a:ext cx="2879158" cy="3775502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66372" y="1364622"/>
            <a:ext cx="2761244" cy="3618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 rot="0">
            <a:off x="5759552" y="3252638"/>
            <a:ext cx="1115294" cy="463087"/>
            <a:chOff x="5743575" y="2987601"/>
            <a:chExt cx="2006600" cy="83317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5743575" y="2987601"/>
              <a:ext cx="2006600" cy="6558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5400000">
              <a:off x="6026915" y="3532671"/>
              <a:ext cx="371477" cy="1996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5400000">
              <a:off x="6249989" y="3529491"/>
              <a:ext cx="371477" cy="1996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5400000">
              <a:off x="6993091" y="3535194"/>
              <a:ext cx="371477" cy="1996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5400000">
              <a:off x="7216165" y="3532014"/>
              <a:ext cx="371477" cy="1996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4276725" y="1262062"/>
            <a:ext cx="3638550" cy="0"/>
          </a:xfrm>
          <a:prstGeom prst="line">
            <a:avLst/>
          </a:prstGeom>
          <a:ln w="76200" cap="rnd">
            <a:solidFill>
              <a:srgbClr val="b4a48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76725" y="5595937"/>
            <a:ext cx="3638550" cy="0"/>
          </a:xfrm>
          <a:prstGeom prst="line">
            <a:avLst/>
          </a:prstGeom>
          <a:ln w="76200" cap="rnd">
            <a:solidFill>
              <a:srgbClr val="b4a48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5398476" y="2383486"/>
            <a:ext cx="1395047" cy="1129488"/>
            <a:chOff x="3477358" y="3739317"/>
            <a:chExt cx="2206018" cy="1786085"/>
          </a:xfrm>
        </p:grpSpPr>
        <p:sp>
          <p:nvSpPr>
            <p:cNvPr id="2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606934" y="4191304"/>
            <a:ext cx="2978132" cy="750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bg1"/>
                </a:solidFill>
                <a:latin typeface="카페24 아네모네"/>
                <a:ea typeface="카페24 아네모네"/>
              </a:rPr>
              <a:t>감사합니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카페24 아네모네"/>
                <a:ea typeface="카페24 아네모네"/>
              </a:rPr>
              <a:t>개</a:t>
            </a:r>
            <a:endParaRPr lang="en-US" altLang="ko-KR" sz="4400">
              <a:solidFill>
                <a:schemeClr val="tx1">
                  <a:lumMod val="75000"/>
                  <a:lumOff val="25000"/>
                </a:schemeClr>
              </a:solidFill>
              <a:latin typeface="카페24 아네모네"/>
              <a:ea typeface="카페24 아네모네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 rot="10800000">
            <a:off x="4238625" y="1259926"/>
            <a:ext cx="3715276" cy="31026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778883" y="1028736"/>
            <a:ext cx="10535272" cy="5598721"/>
            <a:chOff x="1978786" y="1398851"/>
            <a:chExt cx="8234427" cy="4064825"/>
          </a:xfrm>
          <a:solidFill>
            <a:srgbClr val="262626"/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2" name="TextBox 109"/>
          <p:cNvSpPr txBox="1"/>
          <p:nvPr/>
        </p:nvSpPr>
        <p:spPr>
          <a:xfrm>
            <a:off x="949976" y="419521"/>
            <a:ext cx="5146024" cy="5882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전처리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Labels_map</a:t>
            </a:r>
            <a:endPara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<a:solidFill>
                <a:srgbClr val="494641"/>
              </a:solidFill>
              <a:latin typeface="카페24 아네모네"/>
              <a:ea typeface="카페24 아네모네"/>
              <a:cs typeface="맑은 고딕"/>
            </a:endParaRPr>
          </a:p>
        </p:txBody>
      </p:sp>
      <p:sp>
        <p:nvSpPr>
          <p:cNvPr id="53" name="자유형 39"/>
          <p:cNvSpPr/>
          <p:nvPr/>
        </p:nvSpPr>
        <p:spPr>
          <a:xfrm>
            <a:off x="5605744" y="446415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TextBox 32"/>
          <p:cNvSpPr txBox="1"/>
          <p:nvPr/>
        </p:nvSpPr>
        <p:spPr>
          <a:xfrm>
            <a:off x="853954" y="1270199"/>
            <a:ext cx="7267858" cy="6424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Noto Sans CJK KR Bold"/>
                <a:ea typeface="Noto Sans CJK KR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2) labels_map 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-150" normalizeH="0" baseline="0" mc:Ignorable="hp" hp:hslEmbossed="0">
                <a:solidFill>
                  <a:srgbClr val="bfb198"/>
                </a:solidFill>
                <a:latin typeface="나눔스퀘어_ac Bold"/>
                <a:ea typeface="나눔스퀘어_ac Bold"/>
              </a:rPr>
              <a:t>출력창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-150" normalizeH="0" baseline="0" mc:Ignorable="hp" hp:hslEmbossed="0">
              <a:solidFill>
                <a:srgbClr val="bfb198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4344" y="2208232"/>
            <a:ext cx="5746171" cy="1694671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4114" y="4155085"/>
            <a:ext cx="5703772" cy="2017405"/>
          </a:xfrm>
          <a:prstGeom prst="rect">
            <a:avLst/>
          </a:prstGeom>
        </p:spPr>
      </p:pic>
      <p:grpSp>
        <p:nvGrpSpPr>
          <p:cNvPr id="63" name="그룹 42"/>
          <p:cNvGrpSpPr/>
          <p:nvPr/>
        </p:nvGrpSpPr>
        <p:grpSpPr>
          <a:xfrm rot="0">
            <a:off x="10700350" y="797334"/>
            <a:ext cx="277661" cy="284357"/>
            <a:chOff x="7838808" y="2409264"/>
            <a:chExt cx="1390918" cy="1424461"/>
          </a:xfrm>
        </p:grpSpPr>
        <p:sp>
          <p:nvSpPr>
            <p:cNvPr id="64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5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6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7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68" name="그룹 43"/>
          <p:cNvGrpSpPr/>
          <p:nvPr/>
        </p:nvGrpSpPr>
        <p:grpSpPr>
          <a:xfrm rot="0">
            <a:off x="9290402" y="797334"/>
            <a:ext cx="277661" cy="284357"/>
            <a:chOff x="7838808" y="2409264"/>
            <a:chExt cx="1390918" cy="1424461"/>
          </a:xfrm>
        </p:grpSpPr>
        <p:sp>
          <p:nvSpPr>
            <p:cNvPr id="69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0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1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2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3" name="그룹 22"/>
          <p:cNvGrpSpPr/>
          <p:nvPr/>
        </p:nvGrpSpPr>
        <p:grpSpPr>
          <a:xfrm rot="0">
            <a:off x="9457618" y="232590"/>
            <a:ext cx="1395047" cy="1129488"/>
            <a:chOff x="3477358" y="3739317"/>
            <a:chExt cx="2206018" cy="1786085"/>
          </a:xfrm>
        </p:grpSpPr>
        <p:sp>
          <p:nvSpPr>
            <p:cNvPr id="7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109"/>
          <p:cNvSpPr txBox="1"/>
          <p:nvPr/>
        </p:nvSpPr>
        <p:spPr>
          <a:xfrm>
            <a:off x="949976" y="419521"/>
            <a:ext cx="5146024" cy="5882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전처리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img_crop</a:t>
            </a:r>
            <a:endPara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<a:solidFill>
                <a:srgbClr val="494641"/>
              </a:solidFill>
              <a:latin typeface="카페24 아네모네"/>
              <a:ea typeface="카페24 아네모네"/>
              <a:cs typeface="맑은 고딕"/>
            </a:endParaRPr>
          </a:p>
        </p:txBody>
      </p:sp>
      <p:sp>
        <p:nvSpPr>
          <p:cNvPr id="53" name="자유형 39"/>
          <p:cNvSpPr/>
          <p:nvPr/>
        </p:nvSpPr>
        <p:spPr>
          <a:xfrm>
            <a:off x="5067862" y="483525"/>
            <a:ext cx="576068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1795" y="1240477"/>
            <a:ext cx="5017481" cy="5165337"/>
          </a:xfrm>
          <a:prstGeom prst="rect">
            <a:avLst/>
          </a:prstGeom>
        </p:spPr>
      </p:pic>
      <p:sp>
        <p:nvSpPr>
          <p:cNvPr id="62" name="TextBox 96"/>
          <p:cNvSpPr txBox="1"/>
          <p:nvPr/>
        </p:nvSpPr>
        <p:spPr>
          <a:xfrm>
            <a:off x="7483360" y="2584098"/>
            <a:ext cx="4291414" cy="88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annotation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활용 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강아지 중심 이미지 → 좌표 값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63" name="오른쪽 대괄호 99"/>
          <p:cNvSpPr/>
          <p:nvPr/>
        </p:nvSpPr>
        <p:spPr>
          <a:xfrm flipH="1">
            <a:off x="7399839" y="1402441"/>
            <a:ext cx="189037" cy="729188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18171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4" name="오른쪽 대괄호 100"/>
          <p:cNvSpPr/>
          <p:nvPr/>
        </p:nvSpPr>
        <p:spPr>
          <a:xfrm>
            <a:off x="11668597" y="1402441"/>
            <a:ext cx="203135" cy="741094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18171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9" name="TextBox 96"/>
          <p:cNvSpPr txBox="1"/>
          <p:nvPr/>
        </p:nvSpPr>
        <p:spPr>
          <a:xfrm>
            <a:off x="7470990" y="1334591"/>
            <a:ext cx="4291414" cy="878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정확한 분류의 필요성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서로 다른 종의 강아지가 함께 있는 경우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73" name="TextBox 96"/>
          <p:cNvSpPr txBox="1"/>
          <p:nvPr/>
        </p:nvSpPr>
        <p:spPr>
          <a:xfrm>
            <a:off x="7483360" y="3856614"/>
            <a:ext cx="4291414" cy="881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annotation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활용 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강아지 위치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품종 명 받아옴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grpSp>
        <p:nvGrpSpPr>
          <p:cNvPr id="65" name=""/>
          <p:cNvGrpSpPr/>
          <p:nvPr/>
        </p:nvGrpSpPr>
        <p:grpSpPr>
          <a:xfrm rot="0">
            <a:off x="7401968" y="2652596"/>
            <a:ext cx="4488812" cy="741094"/>
            <a:chOff x="920368" y="5448603"/>
            <a:chExt cx="2052409" cy="763655"/>
          </a:xfrm>
        </p:grpSpPr>
        <p:sp>
          <p:nvSpPr>
            <p:cNvPr id="67" name="오른쪽 대괄호 99"/>
            <p:cNvSpPr/>
            <p:nvPr/>
          </p:nvSpPr>
          <p:spPr>
            <a:xfrm flipH="1">
              <a:off x="920368" y="5448603"/>
              <a:ext cx="86433" cy="751387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" name="오른쪽 대괄호 100"/>
            <p:cNvSpPr/>
            <p:nvPr/>
          </p:nvSpPr>
          <p:spPr>
            <a:xfrm>
              <a:off x="2879898" y="5448603"/>
              <a:ext cx="92879" cy="76365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0" name=""/>
          <p:cNvGrpSpPr/>
          <p:nvPr/>
        </p:nvGrpSpPr>
        <p:grpSpPr>
          <a:xfrm rot="0">
            <a:off x="7401968" y="3943350"/>
            <a:ext cx="4488812" cy="741094"/>
            <a:chOff x="920368" y="5448603"/>
            <a:chExt cx="2052409" cy="763655"/>
          </a:xfrm>
        </p:grpSpPr>
        <p:sp>
          <p:nvSpPr>
            <p:cNvPr id="71" name="오른쪽 대괄호 99"/>
            <p:cNvSpPr/>
            <p:nvPr/>
          </p:nvSpPr>
          <p:spPr>
            <a:xfrm flipH="1">
              <a:off x="920368" y="5448603"/>
              <a:ext cx="86433" cy="751387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2" name="오른쪽 대괄호 100"/>
            <p:cNvSpPr/>
            <p:nvPr/>
          </p:nvSpPr>
          <p:spPr>
            <a:xfrm>
              <a:off x="2879898" y="5448603"/>
              <a:ext cx="92879" cy="76365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74" name="TextBox 96"/>
          <p:cNvSpPr txBox="1"/>
          <p:nvPr/>
        </p:nvSpPr>
        <p:spPr>
          <a:xfrm>
            <a:off x="7483360" y="5242069"/>
            <a:ext cx="4291414" cy="880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반환값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: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label(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정답 데이터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),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cropped_img, rectangle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좌표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grpSp>
        <p:nvGrpSpPr>
          <p:cNvPr id="75" name=""/>
          <p:cNvGrpSpPr/>
          <p:nvPr/>
        </p:nvGrpSpPr>
        <p:grpSpPr>
          <a:xfrm rot="0">
            <a:off x="7401968" y="5328805"/>
            <a:ext cx="4488812" cy="741094"/>
            <a:chOff x="920368" y="5448603"/>
            <a:chExt cx="2052409" cy="763655"/>
          </a:xfrm>
        </p:grpSpPr>
        <p:sp>
          <p:nvSpPr>
            <p:cNvPr id="76" name="오른쪽 대괄호 99"/>
            <p:cNvSpPr/>
            <p:nvPr/>
          </p:nvSpPr>
          <p:spPr>
            <a:xfrm flipH="1">
              <a:off x="920368" y="5448603"/>
              <a:ext cx="86433" cy="751387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7" name="오른쪽 대괄호 100"/>
            <p:cNvSpPr/>
            <p:nvPr/>
          </p:nvSpPr>
          <p:spPr>
            <a:xfrm>
              <a:off x="2879898" y="5448603"/>
              <a:ext cx="92879" cy="76365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778883" y="1028736"/>
            <a:ext cx="10807414" cy="5598721"/>
            <a:chOff x="1978786" y="1398851"/>
            <a:chExt cx="8234427" cy="4064825"/>
          </a:xfrm>
          <a:solidFill>
            <a:srgbClr val="262626"/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2" name="TextBox 109"/>
          <p:cNvSpPr txBox="1"/>
          <p:nvPr/>
        </p:nvSpPr>
        <p:spPr>
          <a:xfrm>
            <a:off x="949976" y="419522"/>
            <a:ext cx="5418167" cy="5882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전처리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- getRectangle</a:t>
            </a:r>
            <a:endPara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<a:solidFill>
                <a:srgbClr val="494641"/>
              </a:solidFill>
              <a:latin typeface="카페24 아네모네"/>
              <a:ea typeface="카페24 아네모네"/>
              <a:cs typeface="맑은 고딕"/>
            </a:endParaRPr>
          </a:p>
        </p:txBody>
      </p:sp>
      <p:sp>
        <p:nvSpPr>
          <p:cNvPr id="53" name="자유형 39"/>
          <p:cNvSpPr/>
          <p:nvPr/>
        </p:nvSpPr>
        <p:spPr>
          <a:xfrm>
            <a:off x="6096000" y="471154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9599" y="1314245"/>
            <a:ext cx="6163038" cy="1477871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1432" y="3002601"/>
            <a:ext cx="4655898" cy="3343894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71328" y="3065813"/>
            <a:ext cx="4874954" cy="3279318"/>
          </a:xfrm>
          <a:prstGeom prst="rect">
            <a:avLst/>
          </a:prstGeom>
        </p:spPr>
      </p:pic>
      <p:grpSp>
        <p:nvGrpSpPr>
          <p:cNvPr id="68" name="그룹 42"/>
          <p:cNvGrpSpPr/>
          <p:nvPr/>
        </p:nvGrpSpPr>
        <p:grpSpPr>
          <a:xfrm rot="0">
            <a:off x="10738490" y="797334"/>
            <a:ext cx="277661" cy="284357"/>
            <a:chOff x="7838808" y="2409264"/>
            <a:chExt cx="1390918" cy="1424461"/>
          </a:xfrm>
        </p:grpSpPr>
        <p:sp>
          <p:nvSpPr>
            <p:cNvPr id="69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0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1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2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3" name="그룹 43"/>
          <p:cNvGrpSpPr/>
          <p:nvPr/>
        </p:nvGrpSpPr>
        <p:grpSpPr>
          <a:xfrm rot="0">
            <a:off x="9328502" y="797334"/>
            <a:ext cx="277661" cy="284357"/>
            <a:chOff x="7838808" y="2409264"/>
            <a:chExt cx="1390918" cy="1424461"/>
          </a:xfrm>
        </p:grpSpPr>
        <p:sp>
          <p:nvSpPr>
            <p:cNvPr id="74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5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6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7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8" name="그룹 22"/>
          <p:cNvGrpSpPr/>
          <p:nvPr/>
        </p:nvGrpSpPr>
        <p:grpSpPr>
          <a:xfrm rot="0">
            <a:off x="9495718" y="232590"/>
            <a:ext cx="1395047" cy="1129488"/>
            <a:chOff x="3477358" y="3739317"/>
            <a:chExt cx="2206018" cy="1786085"/>
          </a:xfrm>
        </p:grpSpPr>
        <p:sp>
          <p:nvSpPr>
            <p:cNvPr id="79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0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1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2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3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4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5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6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7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109"/>
          <p:cNvSpPr txBox="1"/>
          <p:nvPr/>
        </p:nvSpPr>
        <p:spPr>
          <a:xfrm>
            <a:off x="949976" y="419521"/>
            <a:ext cx="5146024" cy="5882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전처리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  <a:solidFill>
                  <a:srgbClr val="494641"/>
                </a:solidFill>
                <a:latin typeface="카페24 아네모네"/>
                <a:ea typeface="카페24 아네모네"/>
                <a:cs typeface="맑은 고딕"/>
              </a:rPr>
              <a:t>DogDataset</a:t>
            </a:r>
            <a:endParaRPr xmlns:mc="http://schemas.openxmlformats.org/markup-compatibility/2006" xmlns:hp="http://schemas.haansoft.com/office/presentation/8.0" kumimoji="0" lang="en-US" altLang="ko-KR" sz="3300" b="0" i="0" u="none" strike="noStrike" kern="1200" cap="none" spc="0" normalizeH="0" baseline="0" mc:Ignorable="hp" hp:hslEmbossed="0">
              <a:solidFill>
                <a:srgbClr val="494641"/>
              </a:solidFill>
              <a:latin typeface="카페24 아네모네"/>
              <a:ea typeface="카페24 아네모네"/>
              <a:cs typeface="맑은 고딕"/>
            </a:endParaRPr>
          </a:p>
        </p:txBody>
      </p:sp>
      <p:sp>
        <p:nvSpPr>
          <p:cNvPr id="53" name="자유형 39"/>
          <p:cNvSpPr/>
          <p:nvPr/>
        </p:nvSpPr>
        <p:spPr>
          <a:xfrm>
            <a:off x="5782237" y="483525"/>
            <a:ext cx="576068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2" name="TextBox 96"/>
          <p:cNvSpPr txBox="1"/>
          <p:nvPr/>
        </p:nvSpPr>
        <p:spPr>
          <a:xfrm>
            <a:off x="7483360" y="3546123"/>
            <a:ext cx="4291414" cy="88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이미지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annot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경로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1:1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매칭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sorted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함수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를 통한 정렬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63" name="오른쪽 대괄호 99"/>
          <p:cNvSpPr/>
          <p:nvPr/>
        </p:nvSpPr>
        <p:spPr>
          <a:xfrm flipH="1">
            <a:off x="7399839" y="2069191"/>
            <a:ext cx="189037" cy="729188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18171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4" name="오른쪽 대괄호 100"/>
          <p:cNvSpPr/>
          <p:nvPr/>
        </p:nvSpPr>
        <p:spPr>
          <a:xfrm>
            <a:off x="11668597" y="2069191"/>
            <a:ext cx="203135" cy="741094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18171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f2f2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9" name="TextBox 96"/>
          <p:cNvSpPr txBox="1"/>
          <p:nvPr/>
        </p:nvSpPr>
        <p:spPr>
          <a:xfrm>
            <a:off x="7470990" y="2001341"/>
            <a:ext cx="4291414" cy="87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In Kaggle, annot_dir - img_dir 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순서 맞지 않아 오류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73" name="TextBox 96"/>
          <p:cNvSpPr txBox="1"/>
          <p:nvPr/>
        </p:nvSpPr>
        <p:spPr>
          <a:xfrm>
            <a:off x="7384400" y="5075814"/>
            <a:ext cx="4514074" cy="875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ExtraBold"/>
                <a:ea typeface="나눔스퀘어_ac ExtraBold"/>
              </a:rPr>
              <a:t>self.rectangle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getitem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호출시 사각형 그려진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img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181717"/>
                </a:solidFill>
                <a:latin typeface="나눔스퀘어_ac Bold"/>
                <a:ea typeface="나눔스퀘어_ac Bold"/>
              </a:rPr>
              <a:t>받음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181717"/>
              </a:solidFill>
              <a:latin typeface="나눔스퀘어_ac Bold"/>
              <a:ea typeface="나눔스퀘어_ac Bold"/>
            </a:endParaRPr>
          </a:p>
        </p:txBody>
      </p:sp>
      <p:grpSp>
        <p:nvGrpSpPr>
          <p:cNvPr id="65" name=""/>
          <p:cNvGrpSpPr/>
          <p:nvPr/>
        </p:nvGrpSpPr>
        <p:grpSpPr>
          <a:xfrm rot="0">
            <a:off x="7401968" y="3614621"/>
            <a:ext cx="4488812" cy="741094"/>
            <a:chOff x="920368" y="5448603"/>
            <a:chExt cx="2052409" cy="763655"/>
          </a:xfrm>
        </p:grpSpPr>
        <p:sp>
          <p:nvSpPr>
            <p:cNvPr id="67" name="오른쪽 대괄호 99"/>
            <p:cNvSpPr/>
            <p:nvPr/>
          </p:nvSpPr>
          <p:spPr>
            <a:xfrm flipH="1">
              <a:off x="920368" y="5448603"/>
              <a:ext cx="86433" cy="751387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" name="오른쪽 대괄호 100"/>
            <p:cNvSpPr/>
            <p:nvPr/>
          </p:nvSpPr>
          <p:spPr>
            <a:xfrm>
              <a:off x="2879898" y="5448603"/>
              <a:ext cx="92879" cy="76365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0" name=""/>
          <p:cNvGrpSpPr/>
          <p:nvPr/>
        </p:nvGrpSpPr>
        <p:grpSpPr>
          <a:xfrm rot="0">
            <a:off x="7401968" y="5162550"/>
            <a:ext cx="4488812" cy="741094"/>
            <a:chOff x="920368" y="5448603"/>
            <a:chExt cx="2052409" cy="763655"/>
          </a:xfrm>
        </p:grpSpPr>
        <p:sp>
          <p:nvSpPr>
            <p:cNvPr id="71" name="오른쪽 대괄호 99"/>
            <p:cNvSpPr/>
            <p:nvPr/>
          </p:nvSpPr>
          <p:spPr>
            <a:xfrm flipH="1">
              <a:off x="920368" y="5448603"/>
              <a:ext cx="86433" cy="751387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2" name="오른쪽 대괄호 100"/>
            <p:cNvSpPr/>
            <p:nvPr/>
          </p:nvSpPr>
          <p:spPr>
            <a:xfrm>
              <a:off x="2879898" y="5448603"/>
              <a:ext cx="92879" cy="763655"/>
            </a:xfrm>
            <a:prstGeom prst="rightBracket">
              <a:avLst>
                <a:gd name="adj" fmla="val 0"/>
              </a:avLst>
            </a:prstGeom>
            <a:noFill/>
            <a:ln w="12700" cap="flat" cmpd="sng" algn="ctr">
              <a:solidFill>
                <a:srgbClr val="181717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pic>
        <p:nvPicPr>
          <p:cNvPr id="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1364" y="1138382"/>
            <a:ext cx="5156870" cy="5385626"/>
          </a:xfrm>
          <a:prstGeom prst="rect">
            <a:avLst/>
          </a:prstGeom>
        </p:spPr>
      </p:pic>
      <p:sp>
        <p:nvSpPr>
          <p:cNvPr id="79" name="TextBox 96"/>
          <p:cNvSpPr txBox="1"/>
          <p:nvPr/>
        </p:nvSpPr>
        <p:spPr>
          <a:xfrm>
            <a:off x="7384399" y="1097083"/>
            <a:ext cx="2349305" cy="558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e7452"/>
                </a:solidFill>
                <a:latin typeface="나눔스퀘어_ac ExtraBold"/>
                <a:ea typeface="나눔스퀘어_ac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1e7452"/>
                </a:solidFill>
                <a:latin typeface="나눔스퀘어_ac ExtraBold"/>
                <a:ea typeface="나눔스퀘어_ac ExtraBold"/>
              </a:rPr>
              <a:t># __init__ :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1e7452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871</ep:Words>
  <ep:PresentationFormat>와이드스크린</ep:PresentationFormat>
  <ep:Paragraphs>165</ep:Paragraphs>
  <ep:Slides>51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ep:HeadingPairs>
  <ep:TitlesOfParts>
    <vt:vector size="5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2017-12-29T02:19:49.000</dcterms:created>
  <dc:creator>canonnam</dc:creator>
  <cp:lastModifiedBy>관리자</cp:lastModifiedBy>
  <dcterms:modified xsi:type="dcterms:W3CDTF">2023-04-20T01:10:12.832</dcterms:modified>
  <cp:revision>59</cp:revision>
  <dc:title>PowerPoint 프레젠테이션</dc:title>
  <cp:version/>
</cp:coreProperties>
</file>